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7" r:id="rId15"/>
    <p:sldId id="358" r:id="rId16"/>
    <p:sldId id="359" r:id="rId17"/>
    <p:sldId id="360" r:id="rId18"/>
  </p:sldIdLst>
  <p:sldSz cx="9144000" cy="6858000" type="screen4x3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86391" autoAdjust="0"/>
  </p:normalViewPr>
  <p:slideViewPr>
    <p:cSldViewPr>
      <p:cViewPr varScale="1">
        <p:scale>
          <a:sx n="74" d="100"/>
          <a:sy n="74" d="100"/>
        </p:scale>
        <p:origin x="-10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68F88C59-319B-4332-9A1D-2A62CFCB00D8}" type="datetimeFigureOut">
              <a:rPr lang="it-IT" smtClean="0"/>
              <a:pPr/>
              <a:t>29/05/14</a:t>
            </a:fld>
            <a:endParaRPr lang="it-IT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B16A41B8-7DC3-4DB6-84E4-E105629EAA36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727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968B300D-05F0-4B43-940D-46DED5A791AD}" type="datetimeFigureOut">
              <a:rPr lang="it-IT"/>
              <a:pPr/>
              <a:t>29/05/14</a:t>
            </a:fld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9B26CD33-4337-4529-948A-94F6960B2374}" type="slidenum">
              <a:rPr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57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ertina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2" y="3962401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it-IT"/>
            </a:lvl1pPr>
            <a:extLst/>
          </a:lstStyle>
          <a:p>
            <a:r>
              <a:rPr kumimoji="0" lang="it-IT"/>
              <a:t>Fare clic per inserire il titolo dell'album di foto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it-IT"/>
            </a:pPr>
            <a:endParaRPr kumimoji="0" lang="it-IT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1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la data e altri dettagli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1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Rectangle 5"/>
          <p:cNvSpPr/>
          <p:nvPr userDrawn="1"/>
        </p:nvSpPr>
        <p:spPr>
          <a:xfrm>
            <a:off x="176845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1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1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1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: 1 verticale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2" y="3436620"/>
            <a:ext cx="3649899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3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8" y="228600"/>
            <a:ext cx="2286001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3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1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it-IT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1" y="1295400"/>
            <a:ext cx="1676401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1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1" y="3352800"/>
            <a:ext cx="1676401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orizzontal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3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1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1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it-IT" sz="16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 verticali con didascal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1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1" y="1524001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1" y="1524001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1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1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it-IT" sz="2400" baseline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foto: 1 verticale e 3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1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9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9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9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1" y="4495800"/>
            <a:ext cx="2666998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foto: 3 verticali e 2 orizzont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3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foto quadrat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8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1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quadrat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8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2999" y="1371600"/>
            <a:ext cx="3198128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1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1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foto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1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1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1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it-IT" sz="18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kumimoji="0" lang="it-IT" smtClean="0"/>
              <a:t>Fare clic per modificare stile</a:t>
            </a:r>
            <a:endParaRPr kumimoji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kumimoji="0" lang="it-IT"/>
              <a:pPr/>
              <a:t>29/05/14</a:t>
            </a:fld>
            <a:endParaRPr kumimoji="0" lang="it-IT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/>
              <a:pPr/>
              <a:t>‹n.›</a:t>
            </a:fld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1 foto vertic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6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1" y="3048001"/>
            <a:ext cx="3505201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foto orizzontale (schermo inte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it-IT" i="0"/>
              <a:t>Fare clic sull'icona</a:t>
            </a:r>
            <a:r>
              <a:rPr kumimoji="0" lang="it-IT" i="0" baseline="0"/>
              <a:t> per inserire </a:t>
            </a:r>
            <a:r>
              <a:rPr kumimoji="0" lang="it-IT" i="0"/>
              <a:t>un'immagine a pagina intera</a:t>
            </a:r>
            <a:endParaRPr kumimoji="0" lang="it-IT" i="0" baseline="0"/>
          </a:p>
          <a:p>
            <a:pPr marL="0" marR="0" indent="0" algn="ctr">
              <a:buFontTx/>
              <a:buNone/>
            </a:pPr>
            <a:endParaRPr kumimoji="0" lang="it-IT" i="0"/>
          </a:p>
          <a:p>
            <a:pPr algn="ctr">
              <a:buFontTx/>
              <a:buNone/>
            </a:pPr>
            <a:endParaRPr kumimoji="0" lang="it-IT" i="0"/>
          </a:p>
          <a:p>
            <a:pPr algn="ctr">
              <a:buFontTx/>
              <a:buNone/>
            </a:pPr>
            <a:endParaRPr kumimoji="0" lang="it-IT" i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1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it-IT" baseline="0"/>
            </a:lvl1pPr>
            <a:extLst/>
          </a:lstStyle>
          <a:p>
            <a:r>
              <a:rPr kumimoji="0" lang="it-IT"/>
              <a:t>Fare clic per inserire il titolo di sezione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1" y="5600700"/>
            <a:ext cx="7772401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it-IT" sz="1800"/>
            </a:lvl1pPr>
            <a:extLst/>
          </a:lstStyle>
          <a:p>
            <a:pPr lvl="0"/>
            <a:r>
              <a:rPr kumimoji="0" lang="it-IT"/>
              <a:t>Fare clic per inserire il sottotitolo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1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1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1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8" y="609601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1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1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 orizzont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1" y="1676401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1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1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1" y="4857751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oto: 1 verticale e 1 orizzont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7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oto vertical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1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1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it-IT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kumimoji="0" lang="it-IT" smtClean="0"/>
              <a:t>Trascinare l'immagine su un segnaposto o fare clic sull'icona per aggiungerla</a:t>
            </a:r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1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1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it-IT" smtClean="0"/>
              <a:t>Fare clic per modificare stile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1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it-IT" sz="1200">
                <a:solidFill>
                  <a:schemeClr val="tx2"/>
                </a:solidFill>
              </a:rPr>
              <a:pPr/>
              <a:t>29/05/14</a:t>
            </a:fld>
            <a:endParaRPr kumimoji="0" lang="it-IT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4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it-IT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1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it-IT" sz="1200">
                <a:solidFill>
                  <a:schemeClr val="tx2"/>
                </a:solidFill>
              </a:rPr>
              <a:pPr algn="r"/>
              <a:t>‹n.›</a:t>
            </a:fld>
            <a:endParaRPr kumimoji="0" lang="it-IT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it-IT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it-IT">
          <a:solidFill>
            <a:schemeClr val="tx2"/>
          </a:solidFill>
        </a:defRPr>
      </a:lvl2pPr>
      <a:lvl3pPr eaLnBrk="1" latinLnBrk="0" hangingPunct="1">
        <a:defRPr kumimoji="0" lang="it-IT">
          <a:solidFill>
            <a:schemeClr val="tx2"/>
          </a:solidFill>
        </a:defRPr>
      </a:lvl3pPr>
      <a:lvl4pPr eaLnBrk="1" latinLnBrk="0" hangingPunct="1">
        <a:defRPr kumimoji="0" lang="it-IT">
          <a:solidFill>
            <a:schemeClr val="tx2"/>
          </a:solidFill>
        </a:defRPr>
      </a:lvl4pPr>
      <a:lvl5pPr eaLnBrk="1" latinLnBrk="0" hangingPunct="1">
        <a:defRPr kumimoji="0" lang="it-IT">
          <a:solidFill>
            <a:schemeClr val="tx2"/>
          </a:solidFill>
        </a:defRPr>
      </a:lvl5pPr>
      <a:lvl6pPr eaLnBrk="1" latinLnBrk="0" hangingPunct="1">
        <a:defRPr kumimoji="0" lang="it-IT">
          <a:solidFill>
            <a:schemeClr val="tx2"/>
          </a:solidFill>
        </a:defRPr>
      </a:lvl6pPr>
      <a:lvl7pPr eaLnBrk="1" latinLnBrk="0" hangingPunct="1">
        <a:defRPr kumimoji="0" lang="it-IT">
          <a:solidFill>
            <a:schemeClr val="tx2"/>
          </a:solidFill>
        </a:defRPr>
      </a:lvl7pPr>
      <a:lvl8pPr eaLnBrk="1" latinLnBrk="0" hangingPunct="1">
        <a:defRPr kumimoji="0" lang="it-IT">
          <a:solidFill>
            <a:schemeClr val="tx2"/>
          </a:solidFill>
        </a:defRPr>
      </a:lvl8pPr>
      <a:lvl9pPr eaLnBrk="1" latinLnBrk="0" hangingPunct="1">
        <a:defRPr kumimoji="0" lang="it-IT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it-IT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it-IT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it-IT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it-IT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it-IT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_Porte_On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25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7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4993">
        <p:wipe/>
      </p:transition>
    </mc:Choice>
    <mc:Fallback>
      <p:transition xmlns:p14="http://schemas.microsoft.com/office/powerpoint/2010/main" advClick="0" advTm="4993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_Porte_OnLin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3" name="Immagine 2" descr="SA_Porte_OnLin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2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_Porte_OnLin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3" name="Immagine 2" descr="SA_Porte_OnLin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A_Porte_OnLin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4" name="Immagine 3" descr="SA_Porte_OnLin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0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_Porte_OnLin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" y="0"/>
            <a:ext cx="3355859" cy="6858000"/>
          </a:xfrm>
          <a:prstGeom prst="rect">
            <a:avLst/>
          </a:prstGeom>
        </p:spPr>
      </p:pic>
      <p:pic>
        <p:nvPicPr>
          <p:cNvPr id="3" name="Immagine 2" descr="SA_Porte_OnLin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_Porte_OnLin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3" name="Immagine 2" descr="SA_Porte_OnLin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_Porte_OnLin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3" name="Immagine 2" descr="SA_Porte_OnLin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9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_Porte_OnLin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3" name="Immagine 2" descr="SA_Porte_OnLine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3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_Porte_OnLin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7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_Porte_OnLin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3" name="Immagine 2" descr="SA_Porte_OnLin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4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_Porte_OnLin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3" name="Immagine 2" descr="SA_Porte_OnLin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4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A_Porte_OnLin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4" name="Immagine 3" descr="SA_Porte_OnLin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9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_Porte_OnLin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3" name="Immagine 2" descr="SA_Porte_OnLine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7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_Porte_OnLin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3" name="Immagine 2" descr="SA_Porte_OnLin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5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A_Porte_OnLin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4" name="Immagine 3" descr="SA_Porte_OnLin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_Porte_OnLin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3" name="Immagine 2" descr="SA_Porte_OnLin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1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A_Porte_OnLin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355859" cy="6858000"/>
          </a:xfrm>
          <a:prstGeom prst="rect">
            <a:avLst/>
          </a:prstGeom>
        </p:spPr>
      </p:pic>
      <p:pic>
        <p:nvPicPr>
          <p:cNvPr id="4" name="Immagine 3" descr="SA_Porte_OnLin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0"/>
            <a:ext cx="3355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10" advClick="0" advTm="30">
        <p:wipe/>
      </p:transition>
    </mc:Choice>
    <mc:Fallback>
      <p:transition xmlns:p14="http://schemas.microsoft.com/office/powerpoint/2010/main" advClick="0" advTm="30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bum foto classico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foto classico.potx</Template>
  <TotalTime>0</TotalTime>
  <Words>0</Words>
  <Application>Microsoft Macintosh PowerPoint</Application>
  <PresentationFormat>Presentazione su schermo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Album foto classico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2014-05-29T17:20:09Z</dcterms:modified>
</cp:coreProperties>
</file>