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70" r:id="rId12"/>
    <p:sldId id="266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-40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555531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486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696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696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22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320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671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266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704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436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160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851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69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it" sz="1000">
                <a:solidFill>
                  <a:schemeClr val="dk2"/>
                </a:solidFill>
              </a:rPr>
              <a:t>‹N›</a:t>
            </a:fld>
            <a:endParaRPr lang="it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6138324" cy="28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325" y="2802875"/>
            <a:ext cx="440055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2050" y="296324"/>
            <a:ext cx="829895" cy="78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2398" y="296324"/>
            <a:ext cx="570100" cy="786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2949" y="268387"/>
            <a:ext cx="829900" cy="84248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/>
        </p:nvSpPr>
        <p:spPr>
          <a:xfrm>
            <a:off x="121350" y="3280825"/>
            <a:ext cx="8860500" cy="170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it" sz="1800" b="1" dirty="0"/>
              <a:t>PRESENTAZIONE DEL PROGETTO DELLA SUPER-PIAZZA DI SALERNO PER L’EDIZIONE SPECIALE DELLA CAMPAGNA NAZIONALE </a:t>
            </a:r>
          </a:p>
          <a:p>
            <a:pPr lvl="0" algn="ctr">
              <a:spcBef>
                <a:spcPts val="0"/>
              </a:spcBef>
              <a:buNone/>
            </a:pPr>
            <a:r>
              <a:rPr lang="it" sz="1800" b="1" dirty="0"/>
              <a:t>“IO NON RISCHIO”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183450" y="4716309"/>
            <a:ext cx="8755800" cy="3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09/10/2017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_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CONFERENZA STAMPA «IO 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NON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RISCHIO»_Palazzo di Città - Sala Giunta - Comune di Salerno </a:t>
            </a:r>
            <a:endParaRPr lang="it" sz="95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1" name="Shape 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11725" y="1250475"/>
            <a:ext cx="2317100" cy="21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784405">
            <a:off x="7542402" y="1616004"/>
            <a:ext cx="839092" cy="839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5275"/>
            <a:ext cx="1353949" cy="6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253950" y="480071"/>
            <a:ext cx="8636100" cy="160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it" dirty="0" smtClean="0"/>
              <a:t>Con riferimento ai </a:t>
            </a:r>
            <a:r>
              <a:rPr lang="it" b="1" dirty="0" smtClean="0"/>
              <a:t>Testimonial</a:t>
            </a:r>
            <a:r>
              <a:rPr lang="it" dirty="0" smtClean="0"/>
              <a:t> dell’evento, l’Amministrazione Comunale ha scelto di rivolgersi alla squadra di pallammano femmile </a:t>
            </a:r>
            <a:r>
              <a:rPr lang="it" i="1" dirty="0" smtClean="0"/>
              <a:t>Jomi Salerno</a:t>
            </a:r>
            <a:r>
              <a:rPr lang="it" dirty="0" smtClean="0"/>
              <a:t>, vincitrice della </a:t>
            </a:r>
            <a:r>
              <a:rPr lang="it" u="sng" dirty="0" smtClean="0"/>
              <a:t>Supercoppa Italiana 2017 – Serie A1 Femminile</a:t>
            </a:r>
            <a:r>
              <a:rPr lang="it" dirty="0" smtClean="0"/>
              <a:t> e alla campionessa </a:t>
            </a:r>
            <a:r>
              <a:rPr lang="it" i="1" dirty="0" smtClean="0"/>
              <a:t>Rossella Gregorio, </a:t>
            </a:r>
            <a:r>
              <a:rPr lang="it" dirty="0" smtClean="0"/>
              <a:t>salernitana</a:t>
            </a:r>
            <a:r>
              <a:rPr lang="it" i="1" dirty="0" smtClean="0"/>
              <a:t> </a:t>
            </a:r>
            <a:r>
              <a:rPr lang="it" dirty="0" smtClean="0"/>
              <a:t>vincitrice della </a:t>
            </a:r>
            <a:r>
              <a:rPr lang="it" u="sng" dirty="0" smtClean="0"/>
              <a:t>Medaglia d’oro nella </a:t>
            </a:r>
            <a:r>
              <a:rPr lang="it-IT" u="sng" dirty="0" smtClean="0"/>
              <a:t>Sciabola </a:t>
            </a:r>
            <a:r>
              <a:rPr lang="it-IT" u="sng" dirty="0"/>
              <a:t>a Squadre ai Mondiali di </a:t>
            </a:r>
            <a:r>
              <a:rPr lang="it-IT" u="sng" dirty="0" smtClean="0"/>
              <a:t>Lipsia 2017</a:t>
            </a:r>
            <a:r>
              <a:rPr lang="it-IT" dirty="0" smtClean="0"/>
              <a:t>.</a:t>
            </a:r>
            <a:endParaRPr lang="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8" y="1530626"/>
            <a:ext cx="3220536" cy="28001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9" t="970" r="19974" b="1"/>
          <a:stretch/>
        </p:blipFill>
        <p:spPr>
          <a:xfrm>
            <a:off x="3807169" y="1795669"/>
            <a:ext cx="4926014" cy="2972456"/>
          </a:xfrm>
          <a:prstGeom prst="rect">
            <a:avLst/>
          </a:prstGeom>
        </p:spPr>
      </p:pic>
      <p:sp>
        <p:nvSpPr>
          <p:cNvPr id="7" name="Shape 60"/>
          <p:cNvSpPr txBox="1"/>
          <p:nvPr/>
        </p:nvSpPr>
        <p:spPr>
          <a:xfrm>
            <a:off x="1353948" y="4838778"/>
            <a:ext cx="7585301" cy="3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09/10/2017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_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CONFERENZA STAMPA «IO 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NON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RISCHIO»_Palazzo di Città - Sala Giunta - Comune di Salerno </a:t>
            </a:r>
            <a:endParaRPr lang="it" sz="95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2344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5275"/>
            <a:ext cx="1353949" cy="6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253950" y="480071"/>
            <a:ext cx="8636100" cy="160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it-IT" dirty="0" smtClean="0"/>
              <a:t>Sponsor dell’evento nel Capoluogo di Salerno è </a:t>
            </a:r>
            <a:r>
              <a:rPr lang="it-IT" b="1" dirty="0" smtClean="0"/>
              <a:t>Salerno Mobilità S.p.A. </a:t>
            </a:r>
          </a:p>
          <a:p>
            <a:pPr lvl="0" algn="just"/>
            <a:r>
              <a:rPr lang="it-IT" dirty="0" smtClean="0"/>
              <a:t>Il Comune ha contribuito concedendo ai volontari formati dal Dipartimento di Protezione Civile il suolo pubblico così come concordato, per l’attuazione dell’iniziativa che si è inteso attuare in maniera </a:t>
            </a:r>
            <a:r>
              <a:rPr lang="it-IT" b="1" dirty="0" smtClean="0"/>
              <a:t>completamente gratuita per l’Amministrazione ospitante</a:t>
            </a:r>
            <a:r>
              <a:rPr lang="it-IT" dirty="0" smtClean="0"/>
              <a:t>.</a:t>
            </a:r>
            <a:endParaRPr lang="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22" y="1603787"/>
            <a:ext cx="5081096" cy="2117123"/>
          </a:xfrm>
          <a:prstGeom prst="rect">
            <a:avLst/>
          </a:prstGeom>
        </p:spPr>
      </p:pic>
      <p:sp>
        <p:nvSpPr>
          <p:cNvPr id="7" name="Shape 60"/>
          <p:cNvSpPr txBox="1"/>
          <p:nvPr/>
        </p:nvSpPr>
        <p:spPr>
          <a:xfrm>
            <a:off x="1353948" y="4838778"/>
            <a:ext cx="7585301" cy="3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09/10/2017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_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CONFERENZA STAMPA «IO 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NON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RISCHIO»_Palazzo di Città - Sala Giunta - Comune di Salerno </a:t>
            </a:r>
            <a:endParaRPr lang="it" sz="95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987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5275"/>
            <a:ext cx="1353949" cy="6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9069" r="9205" b="31897"/>
          <a:stretch/>
        </p:blipFill>
        <p:spPr>
          <a:xfrm>
            <a:off x="1451114" y="165651"/>
            <a:ext cx="7116418" cy="45560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60"/>
          <p:cNvSpPr txBox="1"/>
          <p:nvPr/>
        </p:nvSpPr>
        <p:spPr>
          <a:xfrm>
            <a:off x="1353948" y="4838778"/>
            <a:ext cx="7585301" cy="3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09/10/2017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_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CONFERENZA STAMPA «IO 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NON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RISCHIO»_Palazzo di Città - Sala Giunta - Comune di Salerno </a:t>
            </a:r>
            <a:endParaRPr lang="it" sz="95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5275"/>
            <a:ext cx="1353949" cy="6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2116650" y="639836"/>
            <a:ext cx="4127400" cy="415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Gruppo Comunale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Altavilla Silentina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ANPAS – P.A.  Il Punto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Baronissi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Gruppo Comunale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Baronissi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Gruppo Comunale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Battipaglia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Prociv Arci – Nucleo Protezione Civile Bellizzi Onlus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Bellizzi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Gruppo Comunale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Bellizzi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Gruppo Comunale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Campagna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Gruppo Comunale di Capaccio Paestum 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Capaccio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Misericordie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Castel San Giorgio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Gruppo Comunale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Cava De’ Tirreni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Gruppo Comunale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Contursi Terme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Gruppo Comunale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Laureana Cilento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Amici Di Laviano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Laviano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chemeClr val="tx1"/>
                </a:solidFill>
                <a:highlight>
                  <a:srgbClr val="FFFFFF"/>
                </a:highlight>
              </a:rPr>
              <a:t>P.C. </a:t>
            </a:r>
            <a:r>
              <a:rPr lang="it" sz="1100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Montesano Sulla Marcellana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Gruppo Comunale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Ogliastro Cilento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ANPAS – A.P.C. Gruppo Papa Charlie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Pagani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Salvamento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Pontecagnano Faiano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N.P.C.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Roccapiemonte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Gruppo Comunale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Sala Consilina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Cri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Salerno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Gruppo Comunale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Salerno</a:t>
            </a:r>
          </a:p>
          <a:p>
            <a:pPr algn="ctr"/>
            <a:r>
              <a:rPr lang="it" sz="1100" dirty="0">
                <a:solidFill>
                  <a:srgbClr val="333333"/>
                </a:solidFill>
                <a:highlight>
                  <a:srgbClr val="FFFFFF"/>
                </a:highlight>
              </a:rPr>
              <a:t>F.A.T.A. </a:t>
            </a:r>
            <a:r>
              <a:rPr lang="it" sz="1100" b="1" dirty="0">
                <a:solidFill>
                  <a:srgbClr val="333333"/>
                </a:solidFill>
                <a:highlight>
                  <a:srgbClr val="FFFFFF"/>
                </a:highlight>
              </a:rPr>
              <a:t>San Pietro Altanagro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ANPAS – Croce Azzurra Città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Siano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Misericordie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Siano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Misericorie di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Vallo Della Lucania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it" sz="11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P.C. </a:t>
            </a:r>
            <a:r>
              <a:rPr lang="it" sz="11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Vallo Di Diano</a:t>
            </a:r>
            <a:endParaRPr lang="it" sz="1100" b="1"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70" name="Shape 70"/>
          <p:cNvSpPr txBox="1"/>
          <p:nvPr/>
        </p:nvSpPr>
        <p:spPr>
          <a:xfrm>
            <a:off x="1763900" y="49400"/>
            <a:ext cx="5037600" cy="51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it" b="1" dirty="0"/>
              <a:t>CHI PARTECIPA ALL’EDIZIONE SPECIALE DI INR 2017 SUPER-PIAZZA DI SALERNO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745356" y="2451651"/>
            <a:ext cx="1981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TOTALE N. 26 ORGANIZZAZIONI DI VOLONTARIATO DI PROTEZIONE CIVILE DA TUTTA LA PROVINCIA </a:t>
            </a:r>
            <a:endParaRPr lang="it-IT" b="1" dirty="0"/>
          </a:p>
        </p:txBody>
      </p:sp>
      <p:sp>
        <p:nvSpPr>
          <p:cNvPr id="7" name="Shape 60"/>
          <p:cNvSpPr txBox="1"/>
          <p:nvPr/>
        </p:nvSpPr>
        <p:spPr>
          <a:xfrm>
            <a:off x="1353948" y="4838778"/>
            <a:ext cx="7585301" cy="3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09/10/2017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_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CONFERENZA STAMPA «IO 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NON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RISCHIO»_Palazzo di Città - Sala Giunta - Comune di Salerno </a:t>
            </a:r>
            <a:endParaRPr lang="it" sz="95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5275"/>
            <a:ext cx="1353949" cy="6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012" y="0"/>
            <a:ext cx="8043123" cy="45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0025">
            <a:off x="5720463" y="959322"/>
            <a:ext cx="622900" cy="622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09936">
            <a:off x="5122695" y="1340960"/>
            <a:ext cx="638410" cy="63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09941">
            <a:off x="4392000" y="1113867"/>
            <a:ext cx="696995" cy="69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09936">
            <a:off x="3849182" y="1347508"/>
            <a:ext cx="671887" cy="67190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5514125" y="1016225"/>
            <a:ext cx="1195200" cy="25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000"/>
              <a:t>Piazza Mazzini 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4777875" y="1380125"/>
            <a:ext cx="1353900" cy="25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000"/>
              <a:t>Lungomare Trieste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3557600" y="1532500"/>
            <a:ext cx="1195200" cy="25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000"/>
              <a:t>Piazza Portanova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4172175" y="1215825"/>
            <a:ext cx="1426200" cy="25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000"/>
              <a:t>Corso V. Emanuele</a:t>
            </a:r>
          </a:p>
        </p:txBody>
      </p:sp>
      <p:sp>
        <p:nvSpPr>
          <p:cNvPr id="13" name="Shape 60"/>
          <p:cNvSpPr txBox="1"/>
          <p:nvPr/>
        </p:nvSpPr>
        <p:spPr>
          <a:xfrm>
            <a:off x="1353948" y="4838778"/>
            <a:ext cx="7585301" cy="3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09/10/2017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_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CONFERENZA STAMPA «IO 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NON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RISCHIO»_Palazzo di Città - Sala Giunta - Comune di Salerno </a:t>
            </a:r>
            <a:endParaRPr lang="it" sz="95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5275"/>
            <a:ext cx="1353949" cy="6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6149"/>
            <a:ext cx="9144000" cy="43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60"/>
          <p:cNvSpPr txBox="1"/>
          <p:nvPr/>
        </p:nvSpPr>
        <p:spPr>
          <a:xfrm>
            <a:off x="1353948" y="4838778"/>
            <a:ext cx="7585301" cy="3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09/10/2017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_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CONFERENZA STAMPA «IO 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NON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RISCHIO»_Palazzo di Città - Sala Giunta - Comune di Salerno </a:t>
            </a:r>
            <a:endParaRPr lang="it" sz="95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5275"/>
            <a:ext cx="1353949" cy="6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4">
            <a:alphaModFix/>
          </a:blip>
          <a:srcRect r="7450"/>
          <a:stretch/>
        </p:blipFill>
        <p:spPr>
          <a:xfrm>
            <a:off x="425325" y="76200"/>
            <a:ext cx="6193150" cy="44532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60"/>
          <p:cNvSpPr txBox="1"/>
          <p:nvPr/>
        </p:nvSpPr>
        <p:spPr>
          <a:xfrm>
            <a:off x="1353948" y="4838778"/>
            <a:ext cx="7585301" cy="3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09/10/2017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_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CONFERENZA STAMPA «IO 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NON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RISCHIO»_Palazzo di Città - Sala Giunta - Comune di Salerno </a:t>
            </a:r>
            <a:endParaRPr lang="it" sz="95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824869" y="410011"/>
            <a:ext cx="21143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 smtClean="0"/>
              <a:t>Esposizione dell’attrattiva (</a:t>
            </a:r>
            <a:r>
              <a:rPr lang="it-IT" sz="1000" b="1" dirty="0" smtClean="0"/>
              <a:t>Moto </a:t>
            </a:r>
            <a:r>
              <a:rPr lang="it-IT" sz="1000" b="1" dirty="0" err="1" smtClean="0"/>
              <a:t>Guzzi</a:t>
            </a:r>
            <a:r>
              <a:rPr lang="it-IT" sz="1000" b="1" dirty="0" smtClean="0"/>
              <a:t> 500 della protezione civile di Roccapiemonte</a:t>
            </a:r>
            <a:r>
              <a:rPr lang="it-IT" sz="1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b="1" dirty="0" smtClean="0"/>
              <a:t>Intrattenimento ludico </a:t>
            </a:r>
            <a:r>
              <a:rPr lang="it-IT" sz="1000" dirty="0" smtClean="0"/>
              <a:t>per i bambini (associazioni che si offrono gratuitamente di effettuare queste attività nell’arco della giornata)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 smtClean="0"/>
              <a:t>partenza/arrivo </a:t>
            </a:r>
            <a:r>
              <a:rPr lang="it-IT" sz="1000" b="1" dirty="0" smtClean="0"/>
              <a:t>caccia al tesoro</a:t>
            </a:r>
            <a:r>
              <a:rPr lang="it-IT" sz="1000" dirty="0" smtClean="0"/>
              <a:t> conoscitiva dei rischi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 smtClean="0"/>
              <a:t>Organizzazione/Partenza delle escursioni di </a:t>
            </a:r>
            <a:r>
              <a:rPr lang="it-IT" sz="1000" b="1" dirty="0" smtClean="0"/>
              <a:t>trekking urbano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b="1" dirty="0" smtClean="0"/>
              <a:t>Autoparco</a:t>
            </a:r>
            <a:r>
              <a:rPr lang="it-IT" sz="1000" dirty="0" smtClean="0"/>
              <a:t> per le associazioni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 smtClean="0"/>
              <a:t>Modulo per il </a:t>
            </a:r>
            <a:r>
              <a:rPr lang="it-IT" sz="1000" b="1" dirty="0" smtClean="0"/>
              <a:t>collegamento radiofonico e televisivo </a:t>
            </a:r>
            <a:r>
              <a:rPr lang="it-IT" sz="1000" dirty="0" smtClean="0"/>
              <a:t>tra le piazze</a:t>
            </a:r>
            <a:endParaRPr lang="it-IT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5275"/>
            <a:ext cx="1353949" cy="6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 r="16548"/>
          <a:stretch/>
        </p:blipFill>
        <p:spPr>
          <a:xfrm>
            <a:off x="265875" y="250750"/>
            <a:ext cx="6473623" cy="422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9498" y="2360987"/>
            <a:ext cx="1452999" cy="25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6770900" y="317500"/>
            <a:ext cx="2373300" cy="150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000" dirty="0"/>
              <a:t>Lungo </a:t>
            </a:r>
            <a:r>
              <a:rPr lang="it" sz="1000" b="1" dirty="0"/>
              <a:t>Corso v. </a:t>
            </a:r>
            <a:r>
              <a:rPr lang="it" sz="1000" b="1" dirty="0" smtClean="0"/>
              <a:t>emanuele II </a:t>
            </a:r>
            <a:r>
              <a:rPr lang="it" sz="1000" dirty="0"/>
              <a:t>e il </a:t>
            </a:r>
            <a:r>
              <a:rPr lang="it" sz="1000" b="1" dirty="0"/>
              <a:t>lungomare Trieste</a:t>
            </a:r>
            <a:r>
              <a:rPr lang="it" sz="1000" dirty="0"/>
              <a:t> i volontari incontreranno i cittadini per parlare dei rischi naturali e di buone pratiche di protezione </a:t>
            </a:r>
            <a:r>
              <a:rPr lang="it" sz="1000" dirty="0" smtClean="0"/>
              <a:t>civile sotto i gazebo di «io non rischio» tematici </a:t>
            </a:r>
          </a:p>
          <a:p>
            <a:pPr lvl="0">
              <a:spcBef>
                <a:spcPts val="0"/>
              </a:spcBef>
              <a:buNone/>
            </a:pPr>
            <a:r>
              <a:rPr lang="it-IT" sz="1000" dirty="0" smtClean="0"/>
              <a:t>C</a:t>
            </a:r>
            <a:r>
              <a:rPr lang="it" sz="1000" dirty="0" smtClean="0"/>
              <a:t>i saranno le varie tappe della </a:t>
            </a:r>
            <a:r>
              <a:rPr lang="it" sz="1000" b="1" dirty="0" smtClean="0"/>
              <a:t>caccia al tesoro</a:t>
            </a:r>
            <a:r>
              <a:rPr lang="it" sz="1000" dirty="0" smtClean="0"/>
              <a:t> .</a:t>
            </a:r>
          </a:p>
          <a:p>
            <a:pPr lvl="0">
              <a:spcBef>
                <a:spcPts val="0"/>
              </a:spcBef>
              <a:buNone/>
            </a:pPr>
            <a:r>
              <a:rPr lang="it-IT" sz="1000" dirty="0" smtClean="0"/>
              <a:t>E sarà illustrata la «</a:t>
            </a:r>
            <a:r>
              <a:rPr lang="it-IT" sz="1000" b="1" dirty="0" smtClean="0"/>
              <a:t>linea del tempo provinciale</a:t>
            </a:r>
            <a:r>
              <a:rPr lang="it-IT" sz="1000" dirty="0" smtClean="0"/>
              <a:t>» che unisce le varie associazioni provinciali in un unico repertorio di eventi</a:t>
            </a:r>
            <a:endParaRPr lang="it" sz="1000" dirty="0"/>
          </a:p>
        </p:txBody>
      </p:sp>
      <p:sp>
        <p:nvSpPr>
          <p:cNvPr id="7" name="Shape 60"/>
          <p:cNvSpPr txBox="1"/>
          <p:nvPr/>
        </p:nvSpPr>
        <p:spPr>
          <a:xfrm>
            <a:off x="1353948" y="4838778"/>
            <a:ext cx="7585301" cy="3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09/10/2017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_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CONFERENZA STAMPA «IO 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NON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RISCHIO»_Palazzo di Città - Sala Giunta - Comune di Salerno </a:t>
            </a:r>
            <a:endParaRPr lang="it" sz="95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5275"/>
            <a:ext cx="1353949" cy="6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300" y="120550"/>
            <a:ext cx="6247824" cy="43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/>
        </p:nvSpPr>
        <p:spPr>
          <a:xfrm>
            <a:off x="6784875" y="120550"/>
            <a:ext cx="2203800" cy="200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000" dirty="0"/>
              <a:t>Piazza Portanova per un giorno diventa </a:t>
            </a:r>
            <a:r>
              <a:rPr lang="it" sz="1000" b="1" dirty="0"/>
              <a:t>Piazza della Consapevolezza</a:t>
            </a:r>
            <a:r>
              <a:rPr lang="it" sz="1000" dirty="0"/>
              <a:t>.</a:t>
            </a:r>
          </a:p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>
              <a:spcBef>
                <a:spcPts val="0"/>
              </a:spcBef>
              <a:buNone/>
            </a:pPr>
            <a:r>
              <a:rPr lang="it" sz="1000" dirty="0"/>
              <a:t>All’interno della piazza ci saranno:</a:t>
            </a:r>
          </a:p>
          <a:p>
            <a:pPr marL="457200" lvl="0" indent="-292100" rtl="0">
              <a:spcBef>
                <a:spcPts val="0"/>
              </a:spcBef>
              <a:buSzPct val="100000"/>
              <a:buChar char="-"/>
            </a:pPr>
            <a:r>
              <a:rPr lang="it" sz="1000" b="1" dirty="0" smtClean="0"/>
              <a:t>area </a:t>
            </a:r>
            <a:r>
              <a:rPr lang="it" sz="1000" b="1" dirty="0"/>
              <a:t>della </a:t>
            </a:r>
            <a:r>
              <a:rPr lang="it" sz="1000" b="1" dirty="0" smtClean="0"/>
              <a:t>memoria </a:t>
            </a:r>
            <a:r>
              <a:rPr lang="it" sz="1000" dirty="0" smtClean="0"/>
              <a:t>(documentazione storica archivio del Comune di Salernosull’alluvione del 54)</a:t>
            </a:r>
            <a:endParaRPr lang="it" sz="1000" dirty="0"/>
          </a:p>
          <a:p>
            <a:pPr marL="457200" lvl="0" indent="-292100" rtl="0">
              <a:spcBef>
                <a:spcPts val="0"/>
              </a:spcBef>
              <a:buSzPct val="100000"/>
              <a:buChar char="-"/>
            </a:pPr>
            <a:r>
              <a:rPr lang="it" sz="1000" b="1" dirty="0" smtClean="0"/>
              <a:t>area </a:t>
            </a:r>
            <a:r>
              <a:rPr lang="it" sz="1000" b="1" dirty="0"/>
              <a:t>della </a:t>
            </a:r>
            <a:r>
              <a:rPr lang="it" sz="1000" b="1" dirty="0" smtClean="0"/>
              <a:t>conoscenza </a:t>
            </a:r>
            <a:r>
              <a:rPr lang="it" sz="1000" dirty="0" smtClean="0"/>
              <a:t>(materiali conoscitivi forniti dal Dipartimento relativi alle </a:t>
            </a:r>
            <a:r>
              <a:rPr lang="it" sz="1000" i="1" dirty="0" smtClean="0"/>
              <a:t>nuove allerta meteo </a:t>
            </a:r>
            <a:r>
              <a:rPr lang="it" sz="1000" dirty="0" smtClean="0"/>
              <a:t>della protezione civile e ai </a:t>
            </a:r>
            <a:r>
              <a:rPr lang="it" sz="1000" i="1" dirty="0" smtClean="0"/>
              <a:t>sismabonus</a:t>
            </a:r>
            <a:r>
              <a:rPr lang="it" sz="1000" dirty="0" smtClean="0"/>
              <a:t>, e altro)</a:t>
            </a:r>
            <a:endParaRPr lang="it" sz="1000" dirty="0"/>
          </a:p>
          <a:p>
            <a:pPr marL="457200" lvl="0" indent="-292100" rtl="0">
              <a:spcBef>
                <a:spcPts val="0"/>
              </a:spcBef>
              <a:buSzPct val="100000"/>
              <a:buChar char="-"/>
            </a:pPr>
            <a:r>
              <a:rPr lang="it" sz="1000" b="1" dirty="0" smtClean="0"/>
              <a:t>area </a:t>
            </a:r>
            <a:r>
              <a:rPr lang="it" sz="1000" b="1" dirty="0"/>
              <a:t>della buone </a:t>
            </a:r>
            <a:r>
              <a:rPr lang="it" sz="1000" b="1" dirty="0" smtClean="0"/>
              <a:t>pratiche </a:t>
            </a:r>
            <a:r>
              <a:rPr lang="it" sz="1000" dirty="0" smtClean="0"/>
              <a:t>(i comunicatori che informano sulle buone pratiche con gazebo mono-rischio)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/>
              <a:t>partenza/arrivo </a:t>
            </a:r>
            <a:r>
              <a:rPr lang="it-IT" sz="1000" b="1" dirty="0"/>
              <a:t>caccia al tesoro</a:t>
            </a:r>
            <a:r>
              <a:rPr lang="it-IT" sz="1000" dirty="0"/>
              <a:t> conoscitiva dei rischi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/>
              <a:t>Organizzazione/Partenza delle escursioni di </a:t>
            </a:r>
            <a:r>
              <a:rPr lang="it-IT" sz="1000" b="1" dirty="0"/>
              <a:t>trekking urbano </a:t>
            </a:r>
          </a:p>
          <a:p>
            <a:pPr marL="457200" lvl="0" indent="-292100" rtl="0">
              <a:spcBef>
                <a:spcPts val="0"/>
              </a:spcBef>
              <a:buSzPct val="100000"/>
              <a:buChar char="-"/>
            </a:pPr>
            <a:endParaRPr lang="it" sz="1000" dirty="0" smtClean="0"/>
          </a:p>
          <a:p>
            <a:pPr lvl="0" rtl="0"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7" name="Shape 60"/>
          <p:cNvSpPr txBox="1"/>
          <p:nvPr/>
        </p:nvSpPr>
        <p:spPr>
          <a:xfrm>
            <a:off x="1353948" y="4838778"/>
            <a:ext cx="7585301" cy="3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09/10/2017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_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CONFERENZA STAMPA «IO 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NON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RISCHIO»_Palazzo di Città - Sala Giunta - Comune di Salerno </a:t>
            </a:r>
            <a:endParaRPr lang="it" sz="95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5275"/>
            <a:ext cx="1353949" cy="6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0" y="3788825"/>
            <a:ext cx="4804800" cy="69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it" sz="12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Archivio Storico del Comune di Salerno: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it" sz="10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Fondo Colasante, Fondo foto di "foto Ernesto",  Fondo Paola Corrette 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47" y="81850"/>
            <a:ext cx="2916336" cy="45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2" y="152400"/>
            <a:ext cx="5086164" cy="34840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60"/>
          <p:cNvSpPr txBox="1"/>
          <p:nvPr/>
        </p:nvSpPr>
        <p:spPr>
          <a:xfrm>
            <a:off x="1353948" y="4838778"/>
            <a:ext cx="7585301" cy="3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09/10/2017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_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CONFERENZA STAMPA «IO 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NON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RISCHIO»_Palazzo di Città - Sala Giunta - Comune di Salerno </a:t>
            </a:r>
            <a:endParaRPr lang="it" sz="95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5275"/>
            <a:ext cx="1353949" cy="6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350" y="159450"/>
            <a:ext cx="2090693" cy="6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253950" y="811375"/>
            <a:ext cx="8636100" cy="160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-IT" dirty="0" smtClean="0"/>
              <a:t>C</a:t>
            </a:r>
            <a:r>
              <a:rPr lang="it" dirty="0" smtClean="0"/>
              <a:t>on l’ausilio dell’associazione </a:t>
            </a:r>
            <a:r>
              <a:rPr lang="it" dirty="0"/>
              <a:t>culturale </a:t>
            </a:r>
            <a:r>
              <a:rPr lang="it" b="1" dirty="0"/>
              <a:t>ERCHEMPERTO</a:t>
            </a:r>
            <a:r>
              <a:rPr lang="it" dirty="0"/>
              <a:t>, </a:t>
            </a:r>
            <a:r>
              <a:rPr lang="it" dirty="0" smtClean="0"/>
              <a:t>i volontari potranno condurre anche i cittadini in un percorso di trekking </a:t>
            </a:r>
            <a:r>
              <a:rPr lang="it" dirty="0"/>
              <a:t>urbano storico-geologico-culturale sui luoghi simbolo della città di Salerno associati ai rischi naturali. </a:t>
            </a: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it" dirty="0"/>
              <a:t>Tappa finale del </a:t>
            </a:r>
            <a:r>
              <a:rPr lang="it" b="1" dirty="0"/>
              <a:t>trekking</a:t>
            </a:r>
            <a:r>
              <a:rPr lang="it" dirty="0"/>
              <a:t> sarà la chiesa di </a:t>
            </a:r>
            <a:r>
              <a:rPr lang="it" i="1" dirty="0"/>
              <a:t>Santa Maria de Lama </a:t>
            </a:r>
            <a:r>
              <a:rPr lang="it" dirty="0"/>
              <a:t>con il suo ipogeo. Quest’ultimo </a:t>
            </a:r>
            <a:r>
              <a:rPr lang="it" dirty="0" smtClean="0"/>
              <a:t>prova l’innalzamento del piano campagna del centro stroico di </a:t>
            </a:r>
            <a:r>
              <a:rPr lang="it" dirty="0"/>
              <a:t>Salerno </a:t>
            </a:r>
            <a:r>
              <a:rPr lang="it" dirty="0" smtClean="0"/>
              <a:t>nel </a:t>
            </a:r>
            <a:r>
              <a:rPr lang="it" dirty="0"/>
              <a:t>corso dei secoli</a:t>
            </a:r>
            <a:r>
              <a:rPr lang="it" dirty="0" smtClean="0"/>
              <a:t>, dovuto alle successive inondazioni del fiume che lo attraversa.  </a:t>
            </a:r>
            <a:endParaRPr lang="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1" y="2210671"/>
            <a:ext cx="3460885" cy="23072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35466"/>
            <a:ext cx="3986503" cy="2657669"/>
          </a:xfrm>
          <a:prstGeom prst="rect">
            <a:avLst/>
          </a:prstGeom>
        </p:spPr>
      </p:pic>
      <p:sp>
        <p:nvSpPr>
          <p:cNvPr id="8" name="Shape 60"/>
          <p:cNvSpPr txBox="1"/>
          <p:nvPr/>
        </p:nvSpPr>
        <p:spPr>
          <a:xfrm>
            <a:off x="1353948" y="4838778"/>
            <a:ext cx="7585301" cy="3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09/10/2017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_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CONFERENZA STAMPA «IO </a:t>
            </a:r>
            <a:r>
              <a:rPr lang="it" sz="95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NON </a:t>
            </a:r>
            <a:r>
              <a:rPr lang="it" sz="95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RISCHIO»_Palazzo di Città - Sala Giunta - Comune di Salerno </a:t>
            </a:r>
            <a:endParaRPr lang="it" sz="95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820</Words>
  <Application>Microsoft Office PowerPoint</Application>
  <PresentationFormat>Presentazione su schermo (16:9)</PresentationFormat>
  <Paragraphs>75</Paragraphs>
  <Slides>12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Sara</dc:creator>
  <cp:lastModifiedBy>Sara</cp:lastModifiedBy>
  <cp:revision>26</cp:revision>
  <dcterms:modified xsi:type="dcterms:W3CDTF">2017-10-10T11:54:24Z</dcterms:modified>
</cp:coreProperties>
</file>