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522" r:id="rId2"/>
    <p:sldId id="518" r:id="rId3"/>
    <p:sldId id="482" r:id="rId4"/>
    <p:sldId id="515" r:id="rId5"/>
    <p:sldId id="516" r:id="rId6"/>
    <p:sldId id="517" r:id="rId7"/>
    <p:sldId id="519" r:id="rId8"/>
    <p:sldId id="520" r:id="rId9"/>
    <p:sldId id="521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 Fancello" initials="RF" lastIdx="1" clrIdx="0">
    <p:extLst>
      <p:ext uri="{19B8F6BF-5375-455C-9EA6-DF929625EA0E}">
        <p15:presenceInfo xmlns:p15="http://schemas.microsoft.com/office/powerpoint/2012/main" userId="fd746eb06292dc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00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/>
    <p:restoredTop sz="86410"/>
  </p:normalViewPr>
  <p:slideViewPr>
    <p:cSldViewPr>
      <p:cViewPr varScale="1">
        <p:scale>
          <a:sx n="78" d="100"/>
          <a:sy n="78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E:\LAVORO\SUMUS_ITALIA_srl\Sperimentazioni\2017\Salerno\Pesate\Pese%20prima%20e%20durante%20sperimentazione%20complete_REV_RF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E:\LAVORO\SUMUS_ITALIA_srl\Sperimentazioni\2017\Salerno\Pesate\Pese%20prima%20e%20durante%20sperimentazione%20complete_REV_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Foglio4!$B$18</c:f>
              <c:strCache>
                <c:ptCount val="1"/>
                <c:pt idx="0">
                  <c:v>Pesata [kg]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Foglio4!$A$20:$A$43</c:f>
              <c:strCache>
                <c:ptCount val="19"/>
                <c:pt idx="5">
                  <c:v>Pesate senza Sumus</c:v>
                </c:pt>
                <c:pt idx="18">
                  <c:v>Pesate con Sumus</c:v>
                </c:pt>
              </c:strCache>
            </c:strRef>
          </c:cat>
          <c:val>
            <c:numRef>
              <c:f>Foglio4!$B$19:$B$43</c:f>
              <c:numCache>
                <c:formatCode>General</c:formatCode>
                <c:ptCount val="25"/>
                <c:pt idx="0">
                  <c:v>360</c:v>
                </c:pt>
                <c:pt idx="1">
                  <c:v>450</c:v>
                </c:pt>
                <c:pt idx="2">
                  <c:v>420</c:v>
                </c:pt>
                <c:pt idx="3">
                  <c:v>480</c:v>
                </c:pt>
                <c:pt idx="4">
                  <c:v>460</c:v>
                </c:pt>
                <c:pt idx="5">
                  <c:v>490</c:v>
                </c:pt>
                <c:pt idx="6">
                  <c:v>590</c:v>
                </c:pt>
                <c:pt idx="7">
                  <c:v>390</c:v>
                </c:pt>
                <c:pt idx="8">
                  <c:v>570</c:v>
                </c:pt>
                <c:pt idx="9">
                  <c:v>440</c:v>
                </c:pt>
                <c:pt idx="10">
                  <c:v>670</c:v>
                </c:pt>
                <c:pt idx="11">
                  <c:v>660</c:v>
                </c:pt>
                <c:pt idx="13">
                  <c:v>400</c:v>
                </c:pt>
                <c:pt idx="14">
                  <c:v>420</c:v>
                </c:pt>
                <c:pt idx="15">
                  <c:v>410</c:v>
                </c:pt>
                <c:pt idx="16">
                  <c:v>420</c:v>
                </c:pt>
                <c:pt idx="17">
                  <c:v>430</c:v>
                </c:pt>
                <c:pt idx="18">
                  <c:v>470</c:v>
                </c:pt>
                <c:pt idx="19">
                  <c:v>460</c:v>
                </c:pt>
                <c:pt idx="20">
                  <c:v>490</c:v>
                </c:pt>
                <c:pt idx="21">
                  <c:v>450</c:v>
                </c:pt>
                <c:pt idx="22">
                  <c:v>460</c:v>
                </c:pt>
                <c:pt idx="23">
                  <c:v>520</c:v>
                </c:pt>
                <c:pt idx="24">
                  <c:v>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2C-4C35-9ED0-D41AC480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64890832"/>
        <c:axId val="664885256"/>
      </c:lineChart>
      <c:catAx>
        <c:axId val="66489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4885256"/>
        <c:crosses val="autoZero"/>
        <c:auto val="1"/>
        <c:lblAlgn val="ctr"/>
        <c:lblOffset val="100"/>
        <c:noMultiLvlLbl val="0"/>
      </c:catAx>
      <c:valAx>
        <c:axId val="66488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48908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Foglio4!$A$2:$A$13</cx:f>
        <cx:lvl ptCount="12" formatCode="Standard">
          <cx:pt idx="0">360</cx:pt>
          <cx:pt idx="1">450</cx:pt>
          <cx:pt idx="2">420</cx:pt>
          <cx:pt idx="3">480</cx:pt>
          <cx:pt idx="4">460</cx:pt>
          <cx:pt idx="5">490</cx:pt>
          <cx:pt idx="6">590</cx:pt>
          <cx:pt idx="7">390</cx:pt>
          <cx:pt idx="8">570</cx:pt>
          <cx:pt idx="9">440</cx:pt>
          <cx:pt idx="10">670</cx:pt>
          <cx:pt idx="11">660</cx:pt>
        </cx:lvl>
      </cx:numDim>
    </cx:data>
    <cx:data id="1">
      <cx:numDim type="val">
        <cx:f>Foglio4!$B$2:$B$13</cx:f>
        <cx:lvl ptCount="12" formatCode="Standard">
          <cx:pt idx="0">400</cx:pt>
          <cx:pt idx="1">420</cx:pt>
          <cx:pt idx="2">410</cx:pt>
          <cx:pt idx="3">420</cx:pt>
          <cx:pt idx="4">430</cx:pt>
          <cx:pt idx="5">470</cx:pt>
          <cx:pt idx="6">460</cx:pt>
          <cx:pt idx="7">490</cx:pt>
          <cx:pt idx="8">450</cx:pt>
          <cx:pt idx="9">460</cx:pt>
          <cx:pt idx="10">520</cx:pt>
          <cx:pt idx="11">460</cx:pt>
        </cx:lvl>
      </cx:numDim>
    </cx:data>
  </cx:chartData>
  <cx:chart>
    <cx:title pos="t" align="ctr" overlay="0">
      <cx:tx>
        <cx:txData>
          <cx:v>Variabilità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Variabilità</a:t>
          </a:r>
        </a:p>
      </cx:txPr>
    </cx:title>
    <cx:plotArea>
      <cx:plotAreaRegion>
        <cx:series layoutId="boxWhisker" uniqueId="{89A801D8-F4BA-4A7C-8998-B98A188CAF58}">
          <cx:tx>
            <cx:txData>
              <cx:f>Foglio4!$A$1</cx:f>
              <cx:v>Senza Sumus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AA9133FA-A47C-48E2-B730-8D9340104088}">
          <cx:tx>
            <cx:txData>
              <cx:f>Foglio4!$B$1</cx:f>
              <cx:v>Con Sumus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'dopo il 15-05 senza sabato'!$D$27:$D$39</cx:f>
        <cx:lvl ptCount="13" formatCode="#.##0">
          <cx:pt idx="0">450</cx:pt>
          <cx:pt idx="1">430</cx:pt>
          <cx:pt idx="2">470</cx:pt>
          <cx:pt idx="3">520</cx:pt>
          <cx:pt idx="4">460</cx:pt>
          <cx:pt idx="5">460</cx:pt>
          <cx:pt idx="6">430</cx:pt>
          <cx:pt idx="7">460</cx:pt>
          <cx:pt idx="8">250</cx:pt>
          <cx:pt idx="9">420</cx:pt>
          <cx:pt idx="10">490</cx:pt>
          <cx:pt idx="11">410</cx:pt>
          <cx:pt idx="12">420</cx:pt>
        </cx:lvl>
      </cx:numDim>
    </cx:data>
    <cx:data id="1">
      <cx:numDim type="val">
        <cx:f>'dopo il 15-05 senza sabato'!$E$27:$E$39</cx:f>
        <cx:lvl ptCount="13" formatCode="Standard">
          <cx:pt idx="0">96</cx:pt>
          <cx:pt idx="1">116</cx:pt>
          <cx:pt idx="2">93</cx:pt>
          <cx:pt idx="3">104</cx:pt>
          <cx:pt idx="4">104</cx:pt>
          <cx:pt idx="5">99</cx:pt>
          <cx:pt idx="6">85</cx:pt>
          <cx:pt idx="7">93</cx:pt>
          <cx:pt idx="8">105</cx:pt>
          <cx:pt idx="9">79</cx:pt>
          <cx:pt idx="10">94</cx:pt>
          <cx:pt idx="11">47</cx:pt>
          <cx:pt idx="12">43</cx:pt>
        </cx:lvl>
      </cx:numDim>
    </cx:data>
  </cx:chartData>
  <cx:chart>
    <cx:title pos="t" align="ctr" overlay="0">
      <cx:tx>
        <cx:txData>
          <cx:v>Variabilità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Variabilità</a:t>
          </a:r>
        </a:p>
      </cx:txPr>
    </cx:title>
    <cx:plotArea>
      <cx:plotAreaRegion>
        <cx:series layoutId="boxWhisker" uniqueId="{27FC1E40-093F-46D3-97D0-676B65984858}">
          <cx:tx>
            <cx:txData>
              <cx:f>'dopo il 15-05 senza sabato'!$D$26</cx:f>
              <cx:v>NETTO [kg]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55DCD03C-825D-4CCA-808C-040F645388A5}">
          <cx:tx>
            <cx:txData>
              <cx:f>'dopo il 15-05 senza sabato'!$E$26</cx:f>
              <cx:v>Sacchetti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4107D-2121-45C5-8B25-0C7F8A8A4C14}" type="doc">
      <dgm:prSet loTypeId="urn:microsoft.com/office/officeart/2005/8/layout/pList2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55EC46DC-68B8-4F65-984D-2EAD7563771F}">
      <dgm:prSet phldrT="[Testo]" custT="1"/>
      <dgm:spPr/>
      <dgm:t>
        <a:bodyPr/>
        <a:lstStyle/>
        <a:p>
          <a:r>
            <a:rPr lang="it-IT" sz="3200" dirty="0">
              <a:latin typeface="Arial Rounded MT Pro Light" panose="020F0302020102020204" pitchFamily="34" charset="0"/>
            </a:rPr>
            <a:t>Prodotti solo con materiali riciclati</a:t>
          </a:r>
        </a:p>
      </dgm:t>
    </dgm:pt>
    <dgm:pt modelId="{589D657D-ED66-42A6-A840-7AE4D03C537C}" type="parTrans" cxnId="{96ADC751-E6C9-4D5C-B073-D96A60A17AE6}">
      <dgm:prSet/>
      <dgm:spPr/>
      <dgm:t>
        <a:bodyPr/>
        <a:lstStyle/>
        <a:p>
          <a:endParaRPr lang="it-IT"/>
        </a:p>
      </dgm:t>
    </dgm:pt>
    <dgm:pt modelId="{7971E027-D87C-4CE2-AB5E-E56126E70B20}" type="sibTrans" cxnId="{96ADC751-E6C9-4D5C-B073-D96A60A17AE6}">
      <dgm:prSet/>
      <dgm:spPr/>
      <dgm:t>
        <a:bodyPr/>
        <a:lstStyle/>
        <a:p>
          <a:endParaRPr lang="it-IT"/>
        </a:p>
      </dgm:t>
    </dgm:pt>
    <dgm:pt modelId="{68324B30-41B6-4C7D-B537-BE63B79F68CB}">
      <dgm:prSet phldrT="[Testo]" custT="1"/>
      <dgm:spPr/>
      <dgm:t>
        <a:bodyPr/>
        <a:lstStyle/>
        <a:p>
          <a:r>
            <a:rPr lang="it-IT" sz="3200" dirty="0">
              <a:latin typeface="Arial Rounded MT Pro Light" panose="020F0302020102020204" pitchFamily="34" charset="0"/>
            </a:rPr>
            <a:t>Approccio di filiera </a:t>
          </a:r>
        </a:p>
      </dgm:t>
    </dgm:pt>
    <dgm:pt modelId="{0CAFAAB4-062C-4C0A-B921-B171D5DEFABD}" type="parTrans" cxnId="{72BA5FB6-892A-44A7-B466-B653DC6D0DB0}">
      <dgm:prSet/>
      <dgm:spPr/>
      <dgm:t>
        <a:bodyPr/>
        <a:lstStyle/>
        <a:p>
          <a:endParaRPr lang="it-IT"/>
        </a:p>
      </dgm:t>
    </dgm:pt>
    <dgm:pt modelId="{61B1C200-566F-46A7-9666-1897DC1D5747}" type="sibTrans" cxnId="{72BA5FB6-892A-44A7-B466-B653DC6D0DB0}">
      <dgm:prSet/>
      <dgm:spPr/>
      <dgm:t>
        <a:bodyPr/>
        <a:lstStyle/>
        <a:p>
          <a:endParaRPr lang="it-IT"/>
        </a:p>
      </dgm:t>
    </dgm:pt>
    <dgm:pt modelId="{3F30F625-B086-47E1-8D88-65C4B3E4042B}">
      <dgm:prSet phldrT="[Testo]" custT="1"/>
      <dgm:spPr/>
      <dgm:t>
        <a:bodyPr/>
        <a:lstStyle/>
        <a:p>
          <a:r>
            <a:rPr lang="it-IT" sz="3200" dirty="0">
              <a:latin typeface="Arial Rounded MT Pro Light" panose="020F0302020102020204" pitchFamily="34" charset="0"/>
            </a:rPr>
            <a:t>Azione proattiva</a:t>
          </a:r>
        </a:p>
      </dgm:t>
    </dgm:pt>
    <dgm:pt modelId="{3A1F5422-849E-46EE-BBB8-737403A72521}" type="parTrans" cxnId="{E1CD1E88-388F-445E-9928-84BD7B487366}">
      <dgm:prSet/>
      <dgm:spPr/>
      <dgm:t>
        <a:bodyPr/>
        <a:lstStyle/>
        <a:p>
          <a:endParaRPr lang="it-IT"/>
        </a:p>
      </dgm:t>
    </dgm:pt>
    <dgm:pt modelId="{35C69E94-E020-4535-B7B2-8849E8C414B8}" type="sibTrans" cxnId="{E1CD1E88-388F-445E-9928-84BD7B487366}">
      <dgm:prSet/>
      <dgm:spPr/>
      <dgm:t>
        <a:bodyPr/>
        <a:lstStyle/>
        <a:p>
          <a:endParaRPr lang="it-IT"/>
        </a:p>
      </dgm:t>
    </dgm:pt>
    <dgm:pt modelId="{B36FDC7D-A294-4EE1-BD26-B025F407F7D4}" type="pres">
      <dgm:prSet presAssocID="{4064107D-2121-45C5-8B25-0C7F8A8A4C14}" presName="Name0" presStyleCnt="0">
        <dgm:presLayoutVars>
          <dgm:dir/>
          <dgm:resizeHandles val="exact"/>
        </dgm:presLayoutVars>
      </dgm:prSet>
      <dgm:spPr/>
    </dgm:pt>
    <dgm:pt modelId="{E0018FD3-93D9-486C-9EDB-EFE5E50CA9A4}" type="pres">
      <dgm:prSet presAssocID="{4064107D-2121-45C5-8B25-0C7F8A8A4C14}" presName="bkgdShp" presStyleLbl="alignAccFollowNode1" presStyleIdx="0" presStyleCnt="1" custScaleY="142920" custLinFactNeighborY="5958"/>
      <dgm:spPr/>
    </dgm:pt>
    <dgm:pt modelId="{2638A611-8138-4E31-AE3A-6CFAFAA44132}" type="pres">
      <dgm:prSet presAssocID="{4064107D-2121-45C5-8B25-0C7F8A8A4C14}" presName="linComp" presStyleCnt="0"/>
      <dgm:spPr/>
    </dgm:pt>
    <dgm:pt modelId="{01E88B63-7DD8-49BC-8238-B2D0D25CD6E9}" type="pres">
      <dgm:prSet presAssocID="{55EC46DC-68B8-4F65-984D-2EAD7563771F}" presName="compNode" presStyleCnt="0"/>
      <dgm:spPr/>
    </dgm:pt>
    <dgm:pt modelId="{8AB659F0-9BEC-4D95-9754-4AB369C71E83}" type="pres">
      <dgm:prSet presAssocID="{55EC46DC-68B8-4F65-984D-2EAD7563771F}" presName="node" presStyleLbl="node1" presStyleIdx="0" presStyleCnt="3" custScaleX="182505" custScaleY="50843" custLinFactNeighborX="795" custLinFactNeighborY="-8383">
        <dgm:presLayoutVars>
          <dgm:bulletEnabled val="1"/>
        </dgm:presLayoutVars>
      </dgm:prSet>
      <dgm:spPr/>
    </dgm:pt>
    <dgm:pt modelId="{77FD6ACA-243F-4695-8C71-37BD3959CC58}" type="pres">
      <dgm:prSet presAssocID="{55EC46DC-68B8-4F65-984D-2EAD7563771F}" presName="invisiNode" presStyleLbl="node1" presStyleIdx="0" presStyleCnt="3"/>
      <dgm:spPr/>
    </dgm:pt>
    <dgm:pt modelId="{F167307A-A9DE-426E-8DD8-87B6BD47C65F}" type="pres">
      <dgm:prSet presAssocID="{55EC46DC-68B8-4F65-984D-2EAD7563771F}" presName="imagNode" presStyleLbl="fgImgPlace1" presStyleIdx="0" presStyleCnt="3" custScaleX="118932" custScaleY="144413" custLinFactNeighborX="-13975" custLinFactNeighborY="-85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8D36FE-F4C6-4334-9865-1EA5FB659841}" type="pres">
      <dgm:prSet presAssocID="{7971E027-D87C-4CE2-AB5E-E56126E70B20}" presName="sibTrans" presStyleLbl="sibTrans2D1" presStyleIdx="0" presStyleCnt="0"/>
      <dgm:spPr/>
    </dgm:pt>
    <dgm:pt modelId="{37342FA7-0374-45CD-B812-3363DD819903}" type="pres">
      <dgm:prSet presAssocID="{68324B30-41B6-4C7D-B537-BE63B79F68CB}" presName="compNode" presStyleCnt="0"/>
      <dgm:spPr/>
    </dgm:pt>
    <dgm:pt modelId="{E4317921-CEAF-4959-B51F-02DE0B39AA7D}" type="pres">
      <dgm:prSet presAssocID="{68324B30-41B6-4C7D-B537-BE63B79F68CB}" presName="node" presStyleLbl="node1" presStyleIdx="1" presStyleCnt="3" custScaleX="147927" custScaleY="48348" custLinFactNeighborX="-2893" custLinFactNeighborY="-6657">
        <dgm:presLayoutVars>
          <dgm:bulletEnabled val="1"/>
        </dgm:presLayoutVars>
      </dgm:prSet>
      <dgm:spPr/>
    </dgm:pt>
    <dgm:pt modelId="{CF6954E9-9107-4766-9B88-85504C963E75}" type="pres">
      <dgm:prSet presAssocID="{68324B30-41B6-4C7D-B537-BE63B79F68CB}" presName="invisiNode" presStyleLbl="node1" presStyleIdx="1" presStyleCnt="3"/>
      <dgm:spPr/>
    </dgm:pt>
    <dgm:pt modelId="{D4B7EBE4-F0A2-4015-AABA-E481A9F75FD9}" type="pres">
      <dgm:prSet presAssocID="{68324B30-41B6-4C7D-B537-BE63B79F68CB}" presName="imagNode" presStyleLbl="fgImgPlace1" presStyleIdx="1" presStyleCnt="3" custScaleX="169038" custScaleY="140898" custLinFactNeighborX="-16354" custLinFactNeighborY="-105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A97ADD9-D820-4C77-83AD-4603A56FC4BB}" type="pres">
      <dgm:prSet presAssocID="{61B1C200-566F-46A7-9666-1897DC1D5747}" presName="sibTrans" presStyleLbl="sibTrans2D1" presStyleIdx="0" presStyleCnt="0"/>
      <dgm:spPr/>
    </dgm:pt>
    <dgm:pt modelId="{535D61BF-E151-4080-8895-944035998A2F}" type="pres">
      <dgm:prSet presAssocID="{3F30F625-B086-47E1-8D88-65C4B3E4042B}" presName="compNode" presStyleCnt="0"/>
      <dgm:spPr/>
    </dgm:pt>
    <dgm:pt modelId="{0769FEEB-CB73-4AF4-BF3F-975674A0D402}" type="pres">
      <dgm:prSet presAssocID="{3F30F625-B086-47E1-8D88-65C4B3E4042B}" presName="node" presStyleLbl="node1" presStyleIdx="2" presStyleCnt="3" custScaleX="132743" custScaleY="46457" custLinFactNeighborX="3936" custLinFactNeighborY="-7748">
        <dgm:presLayoutVars>
          <dgm:bulletEnabled val="1"/>
        </dgm:presLayoutVars>
      </dgm:prSet>
      <dgm:spPr/>
    </dgm:pt>
    <dgm:pt modelId="{7F09CE7F-EA33-475D-A2E9-EF51F4973F6B}" type="pres">
      <dgm:prSet presAssocID="{3F30F625-B086-47E1-8D88-65C4B3E4042B}" presName="invisiNode" presStyleLbl="node1" presStyleIdx="2" presStyleCnt="3"/>
      <dgm:spPr/>
    </dgm:pt>
    <dgm:pt modelId="{5AD287DF-8F11-42AB-80F6-C2FC34AD808A}" type="pres">
      <dgm:prSet presAssocID="{3F30F625-B086-47E1-8D88-65C4B3E4042B}" presName="imagNode" presStyleLbl="fgImgPlace1" presStyleIdx="2" presStyleCnt="3" custScaleX="144928" custScaleY="135855" custLinFactNeighborX="279" custLinFactNeighborY="-159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289E6A40-D19A-4722-ADC8-FDC363AB7D29}" type="presOf" srcId="{7971E027-D87C-4CE2-AB5E-E56126E70B20}" destId="{648D36FE-F4C6-4334-9865-1EA5FB659841}" srcOrd="0" destOrd="0" presId="urn:microsoft.com/office/officeart/2005/8/layout/pList2"/>
    <dgm:cxn modelId="{F8B7C369-88DA-4561-877D-A6633DF5267E}" type="presOf" srcId="{55EC46DC-68B8-4F65-984D-2EAD7563771F}" destId="{8AB659F0-9BEC-4D95-9754-4AB369C71E83}" srcOrd="0" destOrd="0" presId="urn:microsoft.com/office/officeart/2005/8/layout/pList2"/>
    <dgm:cxn modelId="{96ADC751-E6C9-4D5C-B073-D96A60A17AE6}" srcId="{4064107D-2121-45C5-8B25-0C7F8A8A4C14}" destId="{55EC46DC-68B8-4F65-984D-2EAD7563771F}" srcOrd="0" destOrd="0" parTransId="{589D657D-ED66-42A6-A840-7AE4D03C537C}" sibTransId="{7971E027-D87C-4CE2-AB5E-E56126E70B20}"/>
    <dgm:cxn modelId="{E1CD1E88-388F-445E-9928-84BD7B487366}" srcId="{4064107D-2121-45C5-8B25-0C7F8A8A4C14}" destId="{3F30F625-B086-47E1-8D88-65C4B3E4042B}" srcOrd="2" destOrd="0" parTransId="{3A1F5422-849E-46EE-BBB8-737403A72521}" sibTransId="{35C69E94-E020-4535-B7B2-8849E8C414B8}"/>
    <dgm:cxn modelId="{72BA5FB6-892A-44A7-B466-B653DC6D0DB0}" srcId="{4064107D-2121-45C5-8B25-0C7F8A8A4C14}" destId="{68324B30-41B6-4C7D-B537-BE63B79F68CB}" srcOrd="1" destOrd="0" parTransId="{0CAFAAB4-062C-4C0A-B921-B171D5DEFABD}" sibTransId="{61B1C200-566F-46A7-9666-1897DC1D5747}"/>
    <dgm:cxn modelId="{C02231BD-D1AA-47C3-A7FC-FEA14C5C58B2}" type="presOf" srcId="{68324B30-41B6-4C7D-B537-BE63B79F68CB}" destId="{E4317921-CEAF-4959-B51F-02DE0B39AA7D}" srcOrd="0" destOrd="0" presId="urn:microsoft.com/office/officeart/2005/8/layout/pList2"/>
    <dgm:cxn modelId="{50FFE6E9-7D24-47A7-B8C4-7D6DA08C59EB}" type="presOf" srcId="{3F30F625-B086-47E1-8D88-65C4B3E4042B}" destId="{0769FEEB-CB73-4AF4-BF3F-975674A0D402}" srcOrd="0" destOrd="0" presId="urn:microsoft.com/office/officeart/2005/8/layout/pList2"/>
    <dgm:cxn modelId="{ECE38DF0-318E-448A-9554-ECCFF8169976}" type="presOf" srcId="{61B1C200-566F-46A7-9666-1897DC1D5747}" destId="{0A97ADD9-D820-4C77-83AD-4603A56FC4BB}" srcOrd="0" destOrd="0" presId="urn:microsoft.com/office/officeart/2005/8/layout/pList2"/>
    <dgm:cxn modelId="{9A51ABF3-B9B9-4A7D-9149-BF771959A90D}" type="presOf" srcId="{4064107D-2121-45C5-8B25-0C7F8A8A4C14}" destId="{B36FDC7D-A294-4EE1-BD26-B025F407F7D4}" srcOrd="0" destOrd="0" presId="urn:microsoft.com/office/officeart/2005/8/layout/pList2"/>
    <dgm:cxn modelId="{378E52F0-3C6C-4087-A163-01FA1CDDA0E0}" type="presParOf" srcId="{B36FDC7D-A294-4EE1-BD26-B025F407F7D4}" destId="{E0018FD3-93D9-486C-9EDB-EFE5E50CA9A4}" srcOrd="0" destOrd="0" presId="urn:microsoft.com/office/officeart/2005/8/layout/pList2"/>
    <dgm:cxn modelId="{A79AC90F-E468-4395-87DC-428A779897FE}" type="presParOf" srcId="{B36FDC7D-A294-4EE1-BD26-B025F407F7D4}" destId="{2638A611-8138-4E31-AE3A-6CFAFAA44132}" srcOrd="1" destOrd="0" presId="urn:microsoft.com/office/officeart/2005/8/layout/pList2"/>
    <dgm:cxn modelId="{720FCCAC-DB93-4B56-9696-5027D039EDBB}" type="presParOf" srcId="{2638A611-8138-4E31-AE3A-6CFAFAA44132}" destId="{01E88B63-7DD8-49BC-8238-B2D0D25CD6E9}" srcOrd="0" destOrd="0" presId="urn:microsoft.com/office/officeart/2005/8/layout/pList2"/>
    <dgm:cxn modelId="{4C508660-7566-4754-8626-13F941995814}" type="presParOf" srcId="{01E88B63-7DD8-49BC-8238-B2D0D25CD6E9}" destId="{8AB659F0-9BEC-4D95-9754-4AB369C71E83}" srcOrd="0" destOrd="0" presId="urn:microsoft.com/office/officeart/2005/8/layout/pList2"/>
    <dgm:cxn modelId="{4441F2AB-0872-451F-9E5C-51B636B587E2}" type="presParOf" srcId="{01E88B63-7DD8-49BC-8238-B2D0D25CD6E9}" destId="{77FD6ACA-243F-4695-8C71-37BD3959CC58}" srcOrd="1" destOrd="0" presId="urn:microsoft.com/office/officeart/2005/8/layout/pList2"/>
    <dgm:cxn modelId="{3A5AEB6A-EBEB-4838-BCE0-634B1D9415F7}" type="presParOf" srcId="{01E88B63-7DD8-49BC-8238-B2D0D25CD6E9}" destId="{F167307A-A9DE-426E-8DD8-87B6BD47C65F}" srcOrd="2" destOrd="0" presId="urn:microsoft.com/office/officeart/2005/8/layout/pList2"/>
    <dgm:cxn modelId="{8341165A-2C82-4BCC-A35C-AAC3158F947E}" type="presParOf" srcId="{2638A611-8138-4E31-AE3A-6CFAFAA44132}" destId="{648D36FE-F4C6-4334-9865-1EA5FB659841}" srcOrd="1" destOrd="0" presId="urn:microsoft.com/office/officeart/2005/8/layout/pList2"/>
    <dgm:cxn modelId="{24AA4058-C119-48F3-9DE9-20E3A31CDD8C}" type="presParOf" srcId="{2638A611-8138-4E31-AE3A-6CFAFAA44132}" destId="{37342FA7-0374-45CD-B812-3363DD819903}" srcOrd="2" destOrd="0" presId="urn:microsoft.com/office/officeart/2005/8/layout/pList2"/>
    <dgm:cxn modelId="{88D33169-7F88-4F15-A492-B9BF8AC66D12}" type="presParOf" srcId="{37342FA7-0374-45CD-B812-3363DD819903}" destId="{E4317921-CEAF-4959-B51F-02DE0B39AA7D}" srcOrd="0" destOrd="0" presId="urn:microsoft.com/office/officeart/2005/8/layout/pList2"/>
    <dgm:cxn modelId="{0099097C-024C-406D-B540-5156E4BE0890}" type="presParOf" srcId="{37342FA7-0374-45CD-B812-3363DD819903}" destId="{CF6954E9-9107-4766-9B88-85504C963E75}" srcOrd="1" destOrd="0" presId="urn:microsoft.com/office/officeart/2005/8/layout/pList2"/>
    <dgm:cxn modelId="{4E2AB00A-FF70-4011-99A1-CEBB4F7D9417}" type="presParOf" srcId="{37342FA7-0374-45CD-B812-3363DD819903}" destId="{D4B7EBE4-F0A2-4015-AABA-E481A9F75FD9}" srcOrd="2" destOrd="0" presId="urn:microsoft.com/office/officeart/2005/8/layout/pList2"/>
    <dgm:cxn modelId="{8CF5E8AE-3A8D-42B5-89C7-0C5DD5D4C1AC}" type="presParOf" srcId="{2638A611-8138-4E31-AE3A-6CFAFAA44132}" destId="{0A97ADD9-D820-4C77-83AD-4603A56FC4BB}" srcOrd="3" destOrd="0" presId="urn:microsoft.com/office/officeart/2005/8/layout/pList2"/>
    <dgm:cxn modelId="{398BADB8-1711-4AE8-8405-6E5CE20F9432}" type="presParOf" srcId="{2638A611-8138-4E31-AE3A-6CFAFAA44132}" destId="{535D61BF-E151-4080-8895-944035998A2F}" srcOrd="4" destOrd="0" presId="urn:microsoft.com/office/officeart/2005/8/layout/pList2"/>
    <dgm:cxn modelId="{F3F0BC81-B980-45DD-8066-CABA3AF4D671}" type="presParOf" srcId="{535D61BF-E151-4080-8895-944035998A2F}" destId="{0769FEEB-CB73-4AF4-BF3F-975674A0D402}" srcOrd="0" destOrd="0" presId="urn:microsoft.com/office/officeart/2005/8/layout/pList2"/>
    <dgm:cxn modelId="{8D527862-48D7-4729-88D7-2E658FC731D2}" type="presParOf" srcId="{535D61BF-E151-4080-8895-944035998A2F}" destId="{7F09CE7F-EA33-475D-A2E9-EF51F4973F6B}" srcOrd="1" destOrd="0" presId="urn:microsoft.com/office/officeart/2005/8/layout/pList2"/>
    <dgm:cxn modelId="{CB08E022-5B93-481B-81BA-5E800B4FF2E7}" type="presParOf" srcId="{535D61BF-E151-4080-8895-944035998A2F}" destId="{5AD287DF-8F11-42AB-80F6-C2FC34AD808A}" srcOrd="2" destOrd="0" presId="urn:microsoft.com/office/officeart/2005/8/layout/pList2"/>
  </dgm:cxnLst>
  <dgm:bg/>
  <dgm:whole>
    <a:ln>
      <a:solidFill>
        <a:srgbClr val="1A5833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8DEF4-330B-4E50-A2A7-6308070DABB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3758CB2-AB85-467F-9152-D923AFF337D1}">
      <dgm:prSet phldrT="[Testo]" custT="1"/>
      <dgm:spPr/>
      <dgm:t>
        <a:bodyPr/>
        <a:lstStyle/>
        <a:p>
          <a:r>
            <a:rPr lang="it-IT" sz="1200" b="1" dirty="0">
              <a:latin typeface="Arial Rounded MT Pro Light" panose="020F0302020102020204" pitchFamily="34" charset="0"/>
            </a:rPr>
            <a:t>Produzione</a:t>
          </a:r>
        </a:p>
      </dgm:t>
    </dgm:pt>
    <dgm:pt modelId="{2B4E3ECC-9770-46BB-BFFE-4C199BB9C27F}" type="parTrans" cxnId="{6E60F112-5631-40F8-9EAB-583F6E37ED02}">
      <dgm:prSet/>
      <dgm:spPr/>
      <dgm:t>
        <a:bodyPr/>
        <a:lstStyle/>
        <a:p>
          <a:endParaRPr lang="it-IT"/>
        </a:p>
      </dgm:t>
    </dgm:pt>
    <dgm:pt modelId="{22E8615B-B805-439F-9CFB-F8F43CA4B6DD}" type="sibTrans" cxnId="{6E60F112-5631-40F8-9EAB-583F6E37ED02}">
      <dgm:prSet/>
      <dgm:spPr/>
      <dgm:t>
        <a:bodyPr/>
        <a:lstStyle/>
        <a:p>
          <a:endParaRPr lang="it-IT"/>
        </a:p>
      </dgm:t>
    </dgm:pt>
    <dgm:pt modelId="{B0589EC1-09E7-4A9A-A549-06FF8E578E12}">
      <dgm:prSet custT="1"/>
      <dgm:spPr/>
      <dgm:t>
        <a:bodyPr/>
        <a:lstStyle/>
        <a:p>
          <a:pPr marL="0" marR="0" lvl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1200" b="1" dirty="0">
              <a:latin typeface="Arial Rounded MT Pro Light" panose="020F0302020102020204" pitchFamily="34" charset="0"/>
            </a:rPr>
            <a:t>Quantità per utenza</a:t>
          </a:r>
        </a:p>
      </dgm:t>
    </dgm:pt>
    <dgm:pt modelId="{57224141-048C-46D9-8094-16DBB47EE12F}" type="parTrans" cxnId="{E47D0B43-FCA6-4D9E-ACFF-A258EDE93246}">
      <dgm:prSet/>
      <dgm:spPr/>
      <dgm:t>
        <a:bodyPr/>
        <a:lstStyle/>
        <a:p>
          <a:endParaRPr lang="it-IT"/>
        </a:p>
      </dgm:t>
    </dgm:pt>
    <dgm:pt modelId="{F8975A6E-C4BD-4FDC-9752-609D2B06196A}" type="sibTrans" cxnId="{E47D0B43-FCA6-4D9E-ACFF-A258EDE93246}">
      <dgm:prSet/>
      <dgm:spPr/>
      <dgm:t>
        <a:bodyPr/>
        <a:lstStyle/>
        <a:p>
          <a:endParaRPr lang="it-IT"/>
        </a:p>
      </dgm:t>
    </dgm:pt>
    <dgm:pt modelId="{CC209004-FC8E-4F92-9479-4F909F96E831}">
      <dgm:prSet phldrT="[Testo]" custT="1"/>
      <dgm:spPr/>
      <dgm:t>
        <a:bodyPr/>
        <a:lstStyle/>
        <a:p>
          <a:r>
            <a:rPr lang="it-IT" sz="1200" b="1" dirty="0">
              <a:latin typeface="Arial Rounded MT Pro Light" panose="020F0302020102020204" pitchFamily="34" charset="0"/>
            </a:rPr>
            <a:t>Distribuzione</a:t>
          </a:r>
        </a:p>
      </dgm:t>
    </dgm:pt>
    <dgm:pt modelId="{B677A514-9506-4853-B270-CC8726883190}" type="parTrans" cxnId="{D881BAD0-89F3-4EEC-B713-5167E32F03FA}">
      <dgm:prSet/>
      <dgm:spPr/>
      <dgm:t>
        <a:bodyPr/>
        <a:lstStyle/>
        <a:p>
          <a:endParaRPr lang="it-IT"/>
        </a:p>
      </dgm:t>
    </dgm:pt>
    <dgm:pt modelId="{611E034E-2B4D-4554-874E-FB8D31120EA0}" type="sibTrans" cxnId="{D881BAD0-89F3-4EEC-B713-5167E32F03FA}">
      <dgm:prSet/>
      <dgm:spPr/>
      <dgm:t>
        <a:bodyPr/>
        <a:lstStyle/>
        <a:p>
          <a:endParaRPr lang="it-IT"/>
        </a:p>
      </dgm:t>
    </dgm:pt>
    <dgm:pt modelId="{93DE6E42-460B-46C3-AE4F-2DA5DC0CC30E}">
      <dgm:prSet phldrT="[Testo]" custT="1"/>
      <dgm:spPr/>
      <dgm:t>
        <a:bodyPr/>
        <a:lstStyle/>
        <a:p>
          <a:r>
            <a:rPr lang="it-IT" sz="1200" b="1" dirty="0">
              <a:latin typeface="Arial Rounded MT Pro Light" panose="020F0302020102020204" pitchFamily="34" charset="0"/>
            </a:rPr>
            <a:t>Uso</a:t>
          </a:r>
        </a:p>
      </dgm:t>
    </dgm:pt>
    <dgm:pt modelId="{304FD79B-957B-428F-A025-95B5CAB2D6D9}" type="parTrans" cxnId="{F75EC504-C101-42D5-8AFA-A3DC462B09E8}">
      <dgm:prSet/>
      <dgm:spPr/>
      <dgm:t>
        <a:bodyPr/>
        <a:lstStyle/>
        <a:p>
          <a:endParaRPr lang="it-IT"/>
        </a:p>
      </dgm:t>
    </dgm:pt>
    <dgm:pt modelId="{F9335CB2-DA39-490E-A797-BF261BFB99CB}" type="sibTrans" cxnId="{F75EC504-C101-42D5-8AFA-A3DC462B09E8}">
      <dgm:prSet/>
      <dgm:spPr/>
      <dgm:t>
        <a:bodyPr/>
        <a:lstStyle/>
        <a:p>
          <a:endParaRPr lang="it-IT"/>
        </a:p>
      </dgm:t>
    </dgm:pt>
    <dgm:pt modelId="{2FD2B4DC-C4D0-4907-AB87-41CCABF67E1C}">
      <dgm:prSet phldrT="[Testo]" custT="1"/>
      <dgm:spPr/>
      <dgm:t>
        <a:bodyPr/>
        <a:lstStyle/>
        <a:p>
          <a:r>
            <a:rPr lang="it-IT" sz="1200" b="1" dirty="0">
              <a:latin typeface="Arial Rounded MT Pro Light" panose="020F0302020102020204" pitchFamily="34" charset="0"/>
            </a:rPr>
            <a:t>Materia prima</a:t>
          </a:r>
        </a:p>
      </dgm:t>
    </dgm:pt>
    <dgm:pt modelId="{E9C31553-4739-4628-9F90-3559081A990D}" type="parTrans" cxnId="{EA69CB2B-AC43-4095-9FD0-296E1EB6FB4E}">
      <dgm:prSet/>
      <dgm:spPr/>
      <dgm:t>
        <a:bodyPr/>
        <a:lstStyle/>
        <a:p>
          <a:endParaRPr lang="it-IT"/>
        </a:p>
      </dgm:t>
    </dgm:pt>
    <dgm:pt modelId="{099A3AFD-8183-4FCB-B74C-0A5639B895A3}" type="sibTrans" cxnId="{EA69CB2B-AC43-4095-9FD0-296E1EB6FB4E}">
      <dgm:prSet/>
      <dgm:spPr/>
      <dgm:t>
        <a:bodyPr/>
        <a:lstStyle/>
        <a:p>
          <a:endParaRPr lang="it-IT"/>
        </a:p>
      </dgm:t>
    </dgm:pt>
    <dgm:pt modelId="{F1FDFBB5-2B0C-49C7-A538-41DE4F961C65}">
      <dgm:prSet phldrT="[Testo]" custT="1"/>
      <dgm:spPr/>
      <dgm:t>
        <a:bodyPr/>
        <a:lstStyle/>
        <a:p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- Meccanica</a:t>
          </a:r>
        </a:p>
      </dgm:t>
    </dgm:pt>
    <dgm:pt modelId="{7393C095-780F-4639-BC07-A686262A4EFD}" type="parTrans" cxnId="{39809C75-6A75-455D-8C9A-AFAB18DCE2E2}">
      <dgm:prSet/>
      <dgm:spPr/>
      <dgm:t>
        <a:bodyPr/>
        <a:lstStyle/>
        <a:p>
          <a:endParaRPr lang="it-IT"/>
        </a:p>
      </dgm:t>
    </dgm:pt>
    <dgm:pt modelId="{F2257666-0E95-47E4-A259-7CAAFE2B9FC5}" type="sibTrans" cxnId="{39809C75-6A75-455D-8C9A-AFAB18DCE2E2}">
      <dgm:prSet/>
      <dgm:spPr/>
      <dgm:t>
        <a:bodyPr/>
        <a:lstStyle/>
        <a:p>
          <a:endParaRPr lang="it-IT"/>
        </a:p>
      </dgm:t>
    </dgm:pt>
    <dgm:pt modelId="{5E1F9D88-7718-4841-B663-7D687B3D8667}">
      <dgm:prSet phldrT="[Testo]" custT="1"/>
      <dgm:spPr/>
      <dgm:t>
        <a:bodyPr/>
        <a:lstStyle/>
        <a:p>
          <a:r>
            <a:rPr lang="it-IT" sz="1200" dirty="0">
              <a:solidFill>
                <a:srgbClr val="FF0000"/>
              </a:solidFill>
              <a:latin typeface="Arial Rounded MT Pro Light" panose="020F0302020102020204" pitchFamily="34" charset="0"/>
            </a:rPr>
            <a:t>Materiali in film - Chimica</a:t>
          </a:r>
        </a:p>
      </dgm:t>
    </dgm:pt>
    <dgm:pt modelId="{BB255700-3FCB-4891-A787-90433CEEF210}" type="parTrans" cxnId="{057845AA-DE21-4C63-BA1F-79716DFBC63E}">
      <dgm:prSet/>
      <dgm:spPr/>
      <dgm:t>
        <a:bodyPr/>
        <a:lstStyle/>
        <a:p>
          <a:endParaRPr lang="it-IT"/>
        </a:p>
      </dgm:t>
    </dgm:pt>
    <dgm:pt modelId="{A48EFD9C-48AA-44B2-BCE1-CB60CC516463}" type="sibTrans" cxnId="{057845AA-DE21-4C63-BA1F-79716DFBC63E}">
      <dgm:prSet/>
      <dgm:spPr/>
      <dgm:t>
        <a:bodyPr/>
        <a:lstStyle/>
        <a:p>
          <a:endParaRPr lang="it-IT"/>
        </a:p>
      </dgm:t>
    </dgm:pt>
    <dgm:pt modelId="{7D2A56D5-241A-4E88-8C5A-448200F6241C}">
      <dgm:prSet phldrT="[Testo]" custT="1"/>
      <dgm:spPr/>
      <dgm:t>
        <a:bodyPr/>
        <a:lstStyle/>
        <a:p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riciclo</a:t>
          </a:r>
        </a:p>
      </dgm:t>
    </dgm:pt>
    <dgm:pt modelId="{84A430B5-4EF1-415B-8953-7A1D35F1B0D8}" type="parTrans" cxnId="{B7D353CE-0E10-4F63-AB98-E7D64BCADC1C}">
      <dgm:prSet/>
      <dgm:spPr/>
      <dgm:t>
        <a:bodyPr/>
        <a:lstStyle/>
        <a:p>
          <a:endParaRPr lang="it-IT"/>
        </a:p>
      </dgm:t>
    </dgm:pt>
    <dgm:pt modelId="{B63377B5-3AC3-4A75-9521-F6EBF17DA6D1}" type="sibTrans" cxnId="{B7D353CE-0E10-4F63-AB98-E7D64BCADC1C}">
      <dgm:prSet/>
      <dgm:spPr/>
      <dgm:t>
        <a:bodyPr/>
        <a:lstStyle/>
        <a:p>
          <a:endParaRPr lang="it-IT"/>
        </a:p>
      </dgm:t>
    </dgm:pt>
    <dgm:pt modelId="{55E59EA8-D992-43F4-B542-9A2E76D8E3EF}">
      <dgm:prSet phldrT="[Testo]" custT="1"/>
      <dgm:spPr/>
      <dgm:t>
        <a:bodyPr/>
        <a:lstStyle/>
        <a:p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fossile/</a:t>
          </a:r>
          <a:r>
            <a:rPr lang="it-IT" sz="1200" dirty="0" err="1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riinovabile</a:t>
          </a:r>
          <a:endParaRPr lang="it-IT" sz="1200" dirty="0">
            <a:solidFill>
              <a:schemeClr val="accent2">
                <a:lumMod val="75000"/>
              </a:schemeClr>
            </a:solidFill>
            <a:latin typeface="Arial Rounded MT Pro Light" panose="020F0302020102020204" pitchFamily="34" charset="0"/>
          </a:endParaRPr>
        </a:p>
      </dgm:t>
    </dgm:pt>
    <dgm:pt modelId="{F64EAF48-4D25-40E0-9D64-A65EFE651DF4}" type="parTrans" cxnId="{E7D1463E-8F69-484C-8CD3-484CD839D534}">
      <dgm:prSet/>
      <dgm:spPr/>
      <dgm:t>
        <a:bodyPr/>
        <a:lstStyle/>
        <a:p>
          <a:endParaRPr lang="it-IT"/>
        </a:p>
      </dgm:t>
    </dgm:pt>
    <dgm:pt modelId="{CC44011C-59D2-465B-A718-BF8085E023CE}" type="sibTrans" cxnId="{E7D1463E-8F69-484C-8CD3-484CD839D534}">
      <dgm:prSet/>
      <dgm:spPr/>
      <dgm:t>
        <a:bodyPr/>
        <a:lstStyle/>
        <a:p>
          <a:endParaRPr lang="it-IT"/>
        </a:p>
      </dgm:t>
    </dgm:pt>
    <dgm:pt modelId="{AEA5C069-14E5-4F6C-B060-AE814DB3A122}">
      <dgm:prSet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più bassa</a:t>
          </a:r>
        </a:p>
      </dgm:t>
    </dgm:pt>
    <dgm:pt modelId="{3D30EEBB-1725-4CAD-AC9E-94FEE13D86EE}" type="parTrans" cxnId="{F5CEAB33-C4CF-43D0-8962-AA9297293966}">
      <dgm:prSet/>
      <dgm:spPr/>
      <dgm:t>
        <a:bodyPr/>
        <a:lstStyle/>
        <a:p>
          <a:endParaRPr lang="it-IT"/>
        </a:p>
      </dgm:t>
    </dgm:pt>
    <dgm:pt modelId="{AA09B7FC-92C9-4AB9-A834-3E90D15B767B}" type="sibTrans" cxnId="{F5CEAB33-C4CF-43D0-8962-AA9297293966}">
      <dgm:prSet/>
      <dgm:spPr/>
      <dgm:t>
        <a:bodyPr/>
        <a:lstStyle/>
        <a:p>
          <a:endParaRPr lang="it-IT"/>
        </a:p>
      </dgm:t>
    </dgm:pt>
    <dgm:pt modelId="{C91A3AF9-6DB1-458F-AFEC-4797A64585BD}">
      <dgm:prSet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più alta</a:t>
          </a:r>
        </a:p>
      </dgm:t>
    </dgm:pt>
    <dgm:pt modelId="{93F64B01-C2B7-4A1C-8CEC-ADD2A0A6E1D0}" type="parTrans" cxnId="{F5DDFBB8-9624-437C-8205-70C6F19D8477}">
      <dgm:prSet/>
      <dgm:spPr/>
      <dgm:t>
        <a:bodyPr/>
        <a:lstStyle/>
        <a:p>
          <a:endParaRPr lang="it-IT"/>
        </a:p>
      </dgm:t>
    </dgm:pt>
    <dgm:pt modelId="{93FF6140-2CB9-4799-9F51-9E5C9A5AD95B}" type="sibTrans" cxnId="{F5DDFBB8-9624-437C-8205-70C6F19D8477}">
      <dgm:prSet/>
      <dgm:spPr/>
      <dgm:t>
        <a:bodyPr/>
        <a:lstStyle/>
        <a:p>
          <a:endParaRPr lang="it-IT"/>
        </a:p>
      </dgm:t>
    </dgm:pt>
    <dgm:pt modelId="{46AC0055-949B-42FC-BE93-839BAEBAE11D}">
      <dgm:prSet phldrT="[Testo]" custT="1"/>
      <dgm:spPr/>
      <dgm:t>
        <a:bodyPr/>
        <a:lstStyle/>
        <a:p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1 volta all’anno</a:t>
          </a:r>
        </a:p>
      </dgm:t>
    </dgm:pt>
    <dgm:pt modelId="{E4D399AC-C99F-473F-80C5-48B4B57F422A}" type="parTrans" cxnId="{35EAE384-DBC8-4AB5-AB8A-DD2430791143}">
      <dgm:prSet/>
      <dgm:spPr/>
      <dgm:t>
        <a:bodyPr/>
        <a:lstStyle/>
        <a:p>
          <a:endParaRPr lang="it-IT"/>
        </a:p>
      </dgm:t>
    </dgm:pt>
    <dgm:pt modelId="{2BDD39D8-3F49-48FF-AC69-722542130F2E}" type="sibTrans" cxnId="{35EAE384-DBC8-4AB5-AB8A-DD2430791143}">
      <dgm:prSet/>
      <dgm:spPr/>
      <dgm:t>
        <a:bodyPr/>
        <a:lstStyle/>
        <a:p>
          <a:endParaRPr lang="it-IT"/>
        </a:p>
      </dgm:t>
    </dgm:pt>
    <dgm:pt modelId="{BF265B9C-DD86-411A-A5AB-DAF614C37165}">
      <dgm:prSet phldrT="[Testo]" custT="1"/>
      <dgm:spPr/>
      <dgm:t>
        <a:bodyPr/>
        <a:lstStyle/>
        <a:p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più volte all’anno</a:t>
          </a:r>
        </a:p>
      </dgm:t>
    </dgm:pt>
    <dgm:pt modelId="{CE938EF4-DD16-47C8-BD6C-7F9187864446}" type="parTrans" cxnId="{B847FF6E-6B8C-4EBE-951F-4EC4A8424236}">
      <dgm:prSet/>
      <dgm:spPr/>
      <dgm:t>
        <a:bodyPr/>
        <a:lstStyle/>
        <a:p>
          <a:endParaRPr lang="it-IT"/>
        </a:p>
      </dgm:t>
    </dgm:pt>
    <dgm:pt modelId="{214AF48A-666B-4477-8760-102C4E53C215}" type="sibTrans" cxnId="{B847FF6E-6B8C-4EBE-951F-4EC4A8424236}">
      <dgm:prSet/>
      <dgm:spPr/>
      <dgm:t>
        <a:bodyPr/>
        <a:lstStyle/>
        <a:p>
          <a:endParaRPr lang="it-IT"/>
        </a:p>
      </dgm:t>
    </dgm:pt>
    <dgm:pt modelId="{23EC2F88-928D-4B9C-858C-6FC3E0DA49AE}">
      <dgm:prSet phldrT="[Testo]" custT="1"/>
      <dgm:spPr/>
      <dgm:t>
        <a:bodyPr/>
        <a:lstStyle/>
        <a:p>
          <a:r>
            <a:rPr lang="it-IT" sz="1200" b="1" dirty="0">
              <a:latin typeface="Arial Rounded MT Pro Light" panose="020F0302020102020204" pitchFamily="34" charset="0"/>
            </a:rPr>
            <a:t>Ritiro</a:t>
          </a:r>
        </a:p>
      </dgm:t>
    </dgm:pt>
    <dgm:pt modelId="{5654533B-ACE5-4EDB-AF33-1A9C1CACA4E7}" type="parTrans" cxnId="{D72099AE-432C-48E4-81E3-A7E7CEF998E2}">
      <dgm:prSet/>
      <dgm:spPr/>
      <dgm:t>
        <a:bodyPr/>
        <a:lstStyle/>
        <a:p>
          <a:endParaRPr lang="it-IT"/>
        </a:p>
      </dgm:t>
    </dgm:pt>
    <dgm:pt modelId="{B137F289-E163-420F-8E0A-8A219E96DE02}" type="sibTrans" cxnId="{D72099AE-432C-48E4-81E3-A7E7CEF998E2}">
      <dgm:prSet/>
      <dgm:spPr/>
      <dgm:t>
        <a:bodyPr/>
        <a:lstStyle/>
        <a:p>
          <a:endParaRPr lang="it-IT"/>
        </a:p>
      </dgm:t>
    </dgm:pt>
    <dgm:pt modelId="{8545E4AA-7962-4F65-809F-8E1E0276E757}">
      <dgm:prSet phldrT="[Testo]" custT="1"/>
      <dgm:spPr/>
      <dgm:t>
        <a:bodyPr/>
        <a:lstStyle/>
        <a:p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- No odori, no liquami, no rotture Riduzione peso e volume</a:t>
          </a:r>
        </a:p>
      </dgm:t>
    </dgm:pt>
    <dgm:pt modelId="{DD077EAB-CDFC-4FEE-8235-05D156E8EBA5}" type="parTrans" cxnId="{3F034949-206A-4A5F-AB5F-0754592043FD}">
      <dgm:prSet/>
      <dgm:spPr/>
      <dgm:t>
        <a:bodyPr/>
        <a:lstStyle/>
        <a:p>
          <a:endParaRPr lang="it-IT"/>
        </a:p>
      </dgm:t>
    </dgm:pt>
    <dgm:pt modelId="{28CB74A4-73C6-491B-9401-2F449872D97F}" type="sibTrans" cxnId="{3F034949-206A-4A5F-AB5F-0754592043FD}">
      <dgm:prSet/>
      <dgm:spPr/>
      <dgm:t>
        <a:bodyPr/>
        <a:lstStyle/>
        <a:p>
          <a:endParaRPr lang="it-IT"/>
        </a:p>
      </dgm:t>
    </dgm:pt>
    <dgm:pt modelId="{C7770B3E-9981-4A70-B490-E9FF7D8FA955}">
      <dgm:prSet phldrT="[Testo]" custT="1"/>
      <dgm:spPr/>
      <dgm:t>
        <a:bodyPr/>
        <a:lstStyle/>
        <a:p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odori, liquami, rotture, no perdita peso e volume</a:t>
          </a:r>
        </a:p>
      </dgm:t>
    </dgm:pt>
    <dgm:pt modelId="{25CB334E-85A9-499C-9467-5E5EB7B76881}" type="parTrans" cxnId="{8A9BD756-86D8-44E5-B799-D7261E307519}">
      <dgm:prSet/>
      <dgm:spPr/>
      <dgm:t>
        <a:bodyPr/>
        <a:lstStyle/>
        <a:p>
          <a:endParaRPr lang="it-IT"/>
        </a:p>
      </dgm:t>
    </dgm:pt>
    <dgm:pt modelId="{6ADDFA0D-E25C-4C74-9403-BEF67DBE7C51}" type="sibTrans" cxnId="{8A9BD756-86D8-44E5-B799-D7261E307519}">
      <dgm:prSet/>
      <dgm:spPr/>
      <dgm:t>
        <a:bodyPr/>
        <a:lstStyle/>
        <a:p>
          <a:endParaRPr lang="it-IT"/>
        </a:p>
      </dgm:t>
    </dgm:pt>
    <dgm:pt modelId="{794603DC-2ADE-436B-B4AE-C86A5325F638}">
      <dgm:prSet phldrT="[Testo]" custT="1"/>
      <dgm:spPr/>
      <dgm:t>
        <a:bodyPr/>
        <a:lstStyle/>
        <a:p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minor frequenza</a:t>
          </a:r>
        </a:p>
      </dgm:t>
    </dgm:pt>
    <dgm:pt modelId="{E5160EA7-78E1-4168-8E53-059C2214407E}" type="parTrans" cxnId="{3DFA641A-C92F-4B07-833F-3C8007F55F25}">
      <dgm:prSet/>
      <dgm:spPr/>
      <dgm:t>
        <a:bodyPr/>
        <a:lstStyle/>
        <a:p>
          <a:endParaRPr lang="it-IT"/>
        </a:p>
      </dgm:t>
    </dgm:pt>
    <dgm:pt modelId="{61391DB2-191F-4661-9419-2AC18E5E23B9}" type="sibTrans" cxnId="{3DFA641A-C92F-4B07-833F-3C8007F55F25}">
      <dgm:prSet/>
      <dgm:spPr/>
      <dgm:t>
        <a:bodyPr/>
        <a:lstStyle/>
        <a:p>
          <a:endParaRPr lang="it-IT"/>
        </a:p>
      </dgm:t>
    </dgm:pt>
    <dgm:pt modelId="{47979564-093D-4D58-AF0B-5496E67285C4}">
      <dgm:prSet phldrT="[Testo]" custT="1"/>
      <dgm:spPr/>
      <dgm:t>
        <a:bodyPr/>
        <a:lstStyle/>
        <a:p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maggior frequenza</a:t>
          </a:r>
        </a:p>
      </dgm:t>
    </dgm:pt>
    <dgm:pt modelId="{599D7730-72AE-462B-BEDE-451C035FB7B9}" type="parTrans" cxnId="{E93C4B07-61BB-4388-AF60-14802532FCF3}">
      <dgm:prSet/>
      <dgm:spPr/>
      <dgm:t>
        <a:bodyPr/>
        <a:lstStyle/>
        <a:p>
          <a:endParaRPr lang="it-IT"/>
        </a:p>
      </dgm:t>
    </dgm:pt>
    <dgm:pt modelId="{642C3306-AA2B-4F61-97BB-0C1903D851D2}" type="sibTrans" cxnId="{E93C4B07-61BB-4388-AF60-14802532FCF3}">
      <dgm:prSet/>
      <dgm:spPr/>
      <dgm:t>
        <a:bodyPr/>
        <a:lstStyle/>
        <a:p>
          <a:endParaRPr lang="it-IT"/>
        </a:p>
      </dgm:t>
    </dgm:pt>
    <dgm:pt modelId="{1E7182F0-51E4-4462-92D7-7742CBBA7C79}">
      <dgm:prSet phldrT="[Testo]" custT="1"/>
      <dgm:spPr/>
      <dgm:t>
        <a:bodyPr/>
        <a:lstStyle/>
        <a:p>
          <a:r>
            <a:rPr lang="it-IT" sz="1200" b="1" dirty="0">
              <a:latin typeface="Arial Rounded MT Pro Light" panose="020F0302020102020204" pitchFamily="34" charset="0"/>
            </a:rPr>
            <a:t>Impianti</a:t>
          </a:r>
        </a:p>
      </dgm:t>
    </dgm:pt>
    <dgm:pt modelId="{9A37401F-D1E0-4FA7-BA29-7EF0DCD5A939}" type="parTrans" cxnId="{C3E9BB17-7EBE-4371-88B2-5FCAA8BBA5DF}">
      <dgm:prSet/>
      <dgm:spPr/>
      <dgm:t>
        <a:bodyPr/>
        <a:lstStyle/>
        <a:p>
          <a:endParaRPr lang="it-IT"/>
        </a:p>
      </dgm:t>
    </dgm:pt>
    <dgm:pt modelId="{3C721DA9-B908-4E77-809B-CBE78C2EABB0}" type="sibTrans" cxnId="{C3E9BB17-7EBE-4371-88B2-5FCAA8BBA5DF}">
      <dgm:prSet/>
      <dgm:spPr/>
      <dgm:t>
        <a:bodyPr/>
        <a:lstStyle/>
        <a:p>
          <a:endParaRPr lang="it-IT"/>
        </a:p>
      </dgm:t>
    </dgm:pt>
    <dgm:pt modelId="{0EF77FAA-E0A4-461A-912C-42AC7D29575D}">
      <dgm:prSet phldrT="[Testo]" custT="1"/>
      <dgm:spPr/>
      <dgm:t>
        <a:bodyPr/>
        <a:lstStyle/>
        <a:p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</a:t>
          </a:r>
          <a:r>
            <a:rPr lang="it-IT" sz="1200" dirty="0" err="1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biodigeribile</a:t>
          </a:r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 in ogni tecnologia – no scarti</a:t>
          </a:r>
        </a:p>
      </dgm:t>
    </dgm:pt>
    <dgm:pt modelId="{5ED11744-D00B-4B1B-BAFD-9E60C05BF6BD}" type="parTrans" cxnId="{03B8B504-AC8B-4D21-828B-1CDBD2FB3C5C}">
      <dgm:prSet/>
      <dgm:spPr/>
      <dgm:t>
        <a:bodyPr/>
        <a:lstStyle/>
        <a:p>
          <a:endParaRPr lang="it-IT"/>
        </a:p>
      </dgm:t>
    </dgm:pt>
    <dgm:pt modelId="{24DC6069-77E8-4624-A6D1-C78E7639D810}" type="sibTrans" cxnId="{03B8B504-AC8B-4D21-828B-1CDBD2FB3C5C}">
      <dgm:prSet/>
      <dgm:spPr/>
      <dgm:t>
        <a:bodyPr/>
        <a:lstStyle/>
        <a:p>
          <a:endParaRPr lang="it-IT"/>
        </a:p>
      </dgm:t>
    </dgm:pt>
    <dgm:pt modelId="{7B5C93D2-E16D-4947-90FD-3140CCBF6E96}">
      <dgm:prSet phldrT="[Testo]" custT="1"/>
      <dgm:spPr/>
      <dgm:t>
        <a:bodyPr/>
        <a:lstStyle/>
        <a:p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Necessità di trattamenti</a:t>
          </a:r>
          <a:b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</a:br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Alta quantità di scarti</a:t>
          </a:r>
        </a:p>
      </dgm:t>
    </dgm:pt>
    <dgm:pt modelId="{7502849B-D46F-42D5-9FE4-1DDF302D01AA}" type="parTrans" cxnId="{4D07FFD7-233D-4592-93B2-E1C5D6A7197C}">
      <dgm:prSet/>
      <dgm:spPr/>
      <dgm:t>
        <a:bodyPr/>
        <a:lstStyle/>
        <a:p>
          <a:endParaRPr lang="it-IT"/>
        </a:p>
      </dgm:t>
    </dgm:pt>
    <dgm:pt modelId="{C9FC33BF-B116-41FC-843A-8C9B32414596}" type="sibTrans" cxnId="{4D07FFD7-233D-4592-93B2-E1C5D6A7197C}">
      <dgm:prSet/>
      <dgm:spPr/>
      <dgm:t>
        <a:bodyPr/>
        <a:lstStyle/>
        <a:p>
          <a:endParaRPr lang="it-IT"/>
        </a:p>
      </dgm:t>
    </dgm:pt>
    <dgm:pt modelId="{FFCE803A-4EE7-416F-B2D3-C75B516F057D}">
      <dgm:prSet phldrT="[Testo]" custT="1"/>
      <dgm:spPr/>
      <dgm:t>
        <a:bodyPr/>
        <a:lstStyle/>
        <a:p>
          <a:r>
            <a:rPr lang="it-IT" sz="1200" b="1" dirty="0">
              <a:latin typeface="Arial Rounded MT Pro Light" panose="020F0302020102020204" pitchFamily="34" charset="0"/>
            </a:rPr>
            <a:t>Indice di Riciclo</a:t>
          </a:r>
        </a:p>
      </dgm:t>
    </dgm:pt>
    <dgm:pt modelId="{FEF7C5A0-F6B1-4094-A0C6-96A7688A291C}" type="parTrans" cxnId="{100A0896-88E1-4B9A-8A6C-00E79E22E8D7}">
      <dgm:prSet/>
      <dgm:spPr/>
      <dgm:t>
        <a:bodyPr/>
        <a:lstStyle/>
        <a:p>
          <a:endParaRPr lang="it-IT"/>
        </a:p>
      </dgm:t>
    </dgm:pt>
    <dgm:pt modelId="{6D1FDDBC-CE1A-4CFF-8013-A97F0EAC0280}" type="sibTrans" cxnId="{100A0896-88E1-4B9A-8A6C-00E79E22E8D7}">
      <dgm:prSet/>
      <dgm:spPr/>
      <dgm:t>
        <a:bodyPr/>
        <a:lstStyle/>
        <a:p>
          <a:endParaRPr lang="it-IT"/>
        </a:p>
      </dgm:t>
    </dgm:pt>
    <dgm:pt modelId="{FAEE3654-7323-4B91-BAF2-D1F44BE790AF}">
      <dgm:prSet phldrT="[Testo]" custT="1"/>
      <dgm:spPr/>
      <dgm:t>
        <a:bodyPr/>
        <a:lstStyle/>
        <a:p>
          <a:r>
            <a:rPr lang="it-IT" sz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alto</a:t>
          </a:r>
        </a:p>
      </dgm:t>
    </dgm:pt>
    <dgm:pt modelId="{013B655B-7C8F-4CA0-BAF7-342F7494D48B}" type="parTrans" cxnId="{6589C505-BC46-446E-A366-A504D135F9B9}">
      <dgm:prSet/>
      <dgm:spPr/>
      <dgm:t>
        <a:bodyPr/>
        <a:lstStyle/>
        <a:p>
          <a:endParaRPr lang="it-IT"/>
        </a:p>
      </dgm:t>
    </dgm:pt>
    <dgm:pt modelId="{D46EE801-E243-4790-8594-0FFCA6844001}" type="sibTrans" cxnId="{6589C505-BC46-446E-A366-A504D135F9B9}">
      <dgm:prSet/>
      <dgm:spPr/>
      <dgm:t>
        <a:bodyPr/>
        <a:lstStyle/>
        <a:p>
          <a:endParaRPr lang="it-IT"/>
        </a:p>
      </dgm:t>
    </dgm:pt>
    <dgm:pt modelId="{9063F76D-8407-44CF-B594-AA3F6973A016}">
      <dgm:prSet phldrT="[Testo]" custT="1"/>
      <dgm:spPr/>
      <dgm:t>
        <a:bodyPr/>
        <a:lstStyle/>
        <a:p>
          <a:r>
            <a:rPr lang="it-IT" sz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- basso</a:t>
          </a:r>
        </a:p>
      </dgm:t>
    </dgm:pt>
    <dgm:pt modelId="{4653DBAD-BAE4-4025-ADBE-2C2926ABE113}" type="parTrans" cxnId="{3C8CB05C-6C05-4B93-AB73-DF2919675B38}">
      <dgm:prSet/>
      <dgm:spPr/>
      <dgm:t>
        <a:bodyPr/>
        <a:lstStyle/>
        <a:p>
          <a:endParaRPr lang="it-IT"/>
        </a:p>
      </dgm:t>
    </dgm:pt>
    <dgm:pt modelId="{6F89EEA6-E427-4102-8418-6B73CCDD56FC}" type="sibTrans" cxnId="{3C8CB05C-6C05-4B93-AB73-DF2919675B38}">
      <dgm:prSet/>
      <dgm:spPr/>
      <dgm:t>
        <a:bodyPr/>
        <a:lstStyle/>
        <a:p>
          <a:endParaRPr lang="it-IT"/>
        </a:p>
      </dgm:t>
    </dgm:pt>
    <dgm:pt modelId="{901CBA5B-E60D-4607-AE5B-FD62466E9847}" type="pres">
      <dgm:prSet presAssocID="{1078DEF4-330B-4E50-A2A7-6308070DABBA}" presName="cycle" presStyleCnt="0">
        <dgm:presLayoutVars>
          <dgm:dir/>
          <dgm:resizeHandles val="exact"/>
        </dgm:presLayoutVars>
      </dgm:prSet>
      <dgm:spPr/>
    </dgm:pt>
    <dgm:pt modelId="{FF48740C-E3C1-4BCC-AEAA-66669FD58E5F}" type="pres">
      <dgm:prSet presAssocID="{A3758CB2-AB85-467F-9152-D923AFF337D1}" presName="dummy" presStyleCnt="0"/>
      <dgm:spPr/>
    </dgm:pt>
    <dgm:pt modelId="{10A02441-50E6-4375-AECB-8D637C045C1D}" type="pres">
      <dgm:prSet presAssocID="{A3758CB2-AB85-467F-9152-D923AFF337D1}" presName="node" presStyleLbl="revTx" presStyleIdx="0" presStyleCnt="8" custScaleX="197367" custRadScaleRad="116310" custRadScaleInc="28665">
        <dgm:presLayoutVars>
          <dgm:bulletEnabled val="1"/>
        </dgm:presLayoutVars>
      </dgm:prSet>
      <dgm:spPr/>
    </dgm:pt>
    <dgm:pt modelId="{E276B6CD-C5B9-41B7-85A0-6681FA832836}" type="pres">
      <dgm:prSet presAssocID="{22E8615B-B805-439F-9CFB-F8F43CA4B6DD}" presName="sibTrans" presStyleLbl="node1" presStyleIdx="0" presStyleCnt="8"/>
      <dgm:spPr/>
    </dgm:pt>
    <dgm:pt modelId="{ABF9571B-A7A0-463F-9CDA-E684EA47A2BB}" type="pres">
      <dgm:prSet presAssocID="{B0589EC1-09E7-4A9A-A549-06FF8E578E12}" presName="dummy" presStyleCnt="0"/>
      <dgm:spPr/>
    </dgm:pt>
    <dgm:pt modelId="{3DC063A8-FC0A-417A-811C-E9C3F0D88145}" type="pres">
      <dgm:prSet presAssocID="{B0589EC1-09E7-4A9A-A549-06FF8E578E12}" presName="node" presStyleLbl="revTx" presStyleIdx="1" presStyleCnt="8" custScaleX="212791" custRadScaleRad="103004" custRadScaleInc="-8977">
        <dgm:presLayoutVars>
          <dgm:bulletEnabled val="1"/>
        </dgm:presLayoutVars>
      </dgm:prSet>
      <dgm:spPr/>
    </dgm:pt>
    <dgm:pt modelId="{1997554D-162D-48A8-A81E-B7F8A1D8CA35}" type="pres">
      <dgm:prSet presAssocID="{F8975A6E-C4BD-4FDC-9752-609D2B06196A}" presName="sibTrans" presStyleLbl="node1" presStyleIdx="1" presStyleCnt="8"/>
      <dgm:spPr/>
    </dgm:pt>
    <dgm:pt modelId="{412F9789-878E-4FF3-A9D8-27E2FA0CFEF7}" type="pres">
      <dgm:prSet presAssocID="{CC209004-FC8E-4F92-9479-4F909F96E831}" presName="dummy" presStyleCnt="0"/>
      <dgm:spPr/>
    </dgm:pt>
    <dgm:pt modelId="{2B66DB52-ED41-4EC1-81FF-9481637B2D16}" type="pres">
      <dgm:prSet presAssocID="{CC209004-FC8E-4F92-9479-4F909F96E831}" presName="node" presStyleLbl="revTx" presStyleIdx="2" presStyleCnt="8" custScaleX="224509" custRadScaleRad="101986" custRadScaleInc="-11194">
        <dgm:presLayoutVars>
          <dgm:bulletEnabled val="1"/>
        </dgm:presLayoutVars>
      </dgm:prSet>
      <dgm:spPr/>
    </dgm:pt>
    <dgm:pt modelId="{D15D77CB-DEC3-466F-9D77-184553DF4CDF}" type="pres">
      <dgm:prSet presAssocID="{611E034E-2B4D-4554-874E-FB8D31120EA0}" presName="sibTrans" presStyleLbl="node1" presStyleIdx="2" presStyleCnt="8"/>
      <dgm:spPr/>
    </dgm:pt>
    <dgm:pt modelId="{4551873A-3396-4EB2-BD2B-F0CFD8F36282}" type="pres">
      <dgm:prSet presAssocID="{93DE6E42-460B-46C3-AE4F-2DA5DC0CC30E}" presName="dummy" presStyleCnt="0"/>
      <dgm:spPr/>
    </dgm:pt>
    <dgm:pt modelId="{B48984B5-67A8-4D43-9A8B-F14976CDC21D}" type="pres">
      <dgm:prSet presAssocID="{93DE6E42-460B-46C3-AE4F-2DA5DC0CC30E}" presName="node" presStyleLbl="revTx" presStyleIdx="3" presStyleCnt="8" custScaleX="194950" custRadScaleRad="104474" custRadScaleInc="-79356">
        <dgm:presLayoutVars>
          <dgm:bulletEnabled val="1"/>
        </dgm:presLayoutVars>
      </dgm:prSet>
      <dgm:spPr/>
    </dgm:pt>
    <dgm:pt modelId="{F63AA999-10D9-4A72-B6E7-51FF719D395A}" type="pres">
      <dgm:prSet presAssocID="{F9335CB2-DA39-490E-A797-BF261BFB99CB}" presName="sibTrans" presStyleLbl="node1" presStyleIdx="3" presStyleCnt="8" custScaleX="111056"/>
      <dgm:spPr/>
    </dgm:pt>
    <dgm:pt modelId="{42B775C6-74E5-4063-9732-AF644148600A}" type="pres">
      <dgm:prSet presAssocID="{23EC2F88-928D-4B9C-858C-6FC3E0DA49AE}" presName="dummy" presStyleCnt="0"/>
      <dgm:spPr/>
    </dgm:pt>
    <dgm:pt modelId="{755CD061-9F8C-4597-9013-672CA5EF18B2}" type="pres">
      <dgm:prSet presAssocID="{23EC2F88-928D-4B9C-858C-6FC3E0DA49AE}" presName="node" presStyleLbl="revTx" presStyleIdx="4" presStyleCnt="8" custScaleX="182434">
        <dgm:presLayoutVars>
          <dgm:bulletEnabled val="1"/>
        </dgm:presLayoutVars>
      </dgm:prSet>
      <dgm:spPr/>
    </dgm:pt>
    <dgm:pt modelId="{6F73317F-6322-4E6B-B640-4A3FBD952D3A}" type="pres">
      <dgm:prSet presAssocID="{B137F289-E163-420F-8E0A-8A219E96DE02}" presName="sibTrans" presStyleLbl="node1" presStyleIdx="4" presStyleCnt="8"/>
      <dgm:spPr/>
    </dgm:pt>
    <dgm:pt modelId="{B28F56C0-03EC-4C51-97A2-7DEAB1EA3BE2}" type="pres">
      <dgm:prSet presAssocID="{1E7182F0-51E4-4462-92D7-7742CBBA7C79}" presName="dummy" presStyleCnt="0"/>
      <dgm:spPr/>
    </dgm:pt>
    <dgm:pt modelId="{C8658C19-6997-4B61-9E0D-9F02E1F8AC88}" type="pres">
      <dgm:prSet presAssocID="{1E7182F0-51E4-4462-92D7-7742CBBA7C79}" presName="node" presStyleLbl="revTx" presStyleIdx="5" presStyleCnt="8" custScaleX="220898">
        <dgm:presLayoutVars>
          <dgm:bulletEnabled val="1"/>
        </dgm:presLayoutVars>
      </dgm:prSet>
      <dgm:spPr/>
    </dgm:pt>
    <dgm:pt modelId="{DA2FBA83-29EC-4F75-B96B-E11C0697C285}" type="pres">
      <dgm:prSet presAssocID="{3C721DA9-B908-4E77-809B-CBE78C2EABB0}" presName="sibTrans" presStyleLbl="node1" presStyleIdx="5" presStyleCnt="8"/>
      <dgm:spPr/>
    </dgm:pt>
    <dgm:pt modelId="{31E3ED00-3584-4CCB-AF8D-D8F9DBF86E31}" type="pres">
      <dgm:prSet presAssocID="{FFCE803A-4EE7-416F-B2D3-C75B516F057D}" presName="dummy" presStyleCnt="0"/>
      <dgm:spPr/>
    </dgm:pt>
    <dgm:pt modelId="{00DD5601-D0B7-469E-B75D-34B9556B9555}" type="pres">
      <dgm:prSet presAssocID="{FFCE803A-4EE7-416F-B2D3-C75B516F057D}" presName="node" presStyleLbl="revTx" presStyleIdx="6" presStyleCnt="8" custScaleX="187801">
        <dgm:presLayoutVars>
          <dgm:bulletEnabled val="1"/>
        </dgm:presLayoutVars>
      </dgm:prSet>
      <dgm:spPr/>
    </dgm:pt>
    <dgm:pt modelId="{E13FCB40-7065-436D-853E-413F6098A6B7}" type="pres">
      <dgm:prSet presAssocID="{6D1FDDBC-CE1A-4CFF-8013-A97F0EAC0280}" presName="sibTrans" presStyleLbl="node1" presStyleIdx="6" presStyleCnt="8"/>
      <dgm:spPr/>
    </dgm:pt>
    <dgm:pt modelId="{71E69980-D205-452C-B136-B7ACAC223E1C}" type="pres">
      <dgm:prSet presAssocID="{2FD2B4DC-C4D0-4907-AB87-41CCABF67E1C}" presName="dummy" presStyleCnt="0"/>
      <dgm:spPr/>
    </dgm:pt>
    <dgm:pt modelId="{5CAC18AB-DBCA-4CB7-BA7B-5E0309B95FB9}" type="pres">
      <dgm:prSet presAssocID="{2FD2B4DC-C4D0-4907-AB87-41CCABF67E1C}" presName="node" presStyleLbl="revTx" presStyleIdx="7" presStyleCnt="8" custScaleX="184383" custScaleY="89912">
        <dgm:presLayoutVars>
          <dgm:bulletEnabled val="1"/>
        </dgm:presLayoutVars>
      </dgm:prSet>
      <dgm:spPr/>
    </dgm:pt>
    <dgm:pt modelId="{6F1D3EBD-1D0B-4300-A4A9-BC2B58878665}" type="pres">
      <dgm:prSet presAssocID="{099A3AFD-8183-4FCB-B74C-0A5639B895A3}" presName="sibTrans" presStyleLbl="node1" presStyleIdx="7" presStyleCnt="8" custLinFactNeighborX="-230" custLinFactNeighborY="25"/>
      <dgm:spPr/>
    </dgm:pt>
  </dgm:ptLst>
  <dgm:cxnLst>
    <dgm:cxn modelId="{03B8B504-AC8B-4D21-828B-1CDBD2FB3C5C}" srcId="{1E7182F0-51E4-4462-92D7-7742CBBA7C79}" destId="{0EF77FAA-E0A4-461A-912C-42AC7D29575D}" srcOrd="0" destOrd="0" parTransId="{5ED11744-D00B-4B1B-BAFD-9E60C05BF6BD}" sibTransId="{24DC6069-77E8-4624-A6D1-C78E7639D810}"/>
    <dgm:cxn modelId="{F75EC504-C101-42D5-8AFA-A3DC462B09E8}" srcId="{1078DEF4-330B-4E50-A2A7-6308070DABBA}" destId="{93DE6E42-460B-46C3-AE4F-2DA5DC0CC30E}" srcOrd="3" destOrd="0" parTransId="{304FD79B-957B-428F-A025-95B5CAB2D6D9}" sibTransId="{F9335CB2-DA39-490E-A797-BF261BFB99CB}"/>
    <dgm:cxn modelId="{6589C505-BC46-446E-A366-A504D135F9B9}" srcId="{FFCE803A-4EE7-416F-B2D3-C75B516F057D}" destId="{FAEE3654-7323-4B91-BAF2-D1F44BE790AF}" srcOrd="0" destOrd="0" parTransId="{013B655B-7C8F-4CA0-BAF7-342F7494D48B}" sibTransId="{D46EE801-E243-4790-8594-0FFCA6844001}"/>
    <dgm:cxn modelId="{E93C4B07-61BB-4388-AF60-14802532FCF3}" srcId="{23EC2F88-928D-4B9C-858C-6FC3E0DA49AE}" destId="{47979564-093D-4D58-AF0B-5496E67285C4}" srcOrd="1" destOrd="0" parTransId="{599D7730-72AE-462B-BEDE-451C035FB7B9}" sibTransId="{642C3306-AA2B-4F61-97BB-0C1903D851D2}"/>
    <dgm:cxn modelId="{0700600A-47C9-47F7-95B0-A1E6A3C3D3E7}" type="presOf" srcId="{CC209004-FC8E-4F92-9479-4F909F96E831}" destId="{2B66DB52-ED41-4EC1-81FF-9481637B2D16}" srcOrd="0" destOrd="0" presId="urn:microsoft.com/office/officeart/2005/8/layout/cycle1"/>
    <dgm:cxn modelId="{FD30D90E-DE3F-4960-A122-8315FC01DB82}" type="presOf" srcId="{7D2A56D5-241A-4E88-8C5A-448200F6241C}" destId="{5CAC18AB-DBCA-4CB7-BA7B-5E0309B95FB9}" srcOrd="0" destOrd="1" presId="urn:microsoft.com/office/officeart/2005/8/layout/cycle1"/>
    <dgm:cxn modelId="{4A3D2610-5569-4586-B223-DC1F5E412EE1}" type="presOf" srcId="{55E59EA8-D992-43F4-B542-9A2E76D8E3EF}" destId="{5CAC18AB-DBCA-4CB7-BA7B-5E0309B95FB9}" srcOrd="0" destOrd="2" presId="urn:microsoft.com/office/officeart/2005/8/layout/cycle1"/>
    <dgm:cxn modelId="{6E60F112-5631-40F8-9EAB-583F6E37ED02}" srcId="{1078DEF4-330B-4E50-A2A7-6308070DABBA}" destId="{A3758CB2-AB85-467F-9152-D923AFF337D1}" srcOrd="0" destOrd="0" parTransId="{2B4E3ECC-9770-46BB-BFFE-4C199BB9C27F}" sibTransId="{22E8615B-B805-439F-9CFB-F8F43CA4B6DD}"/>
    <dgm:cxn modelId="{2922E015-E4BB-417A-862F-559DA087CC7F}" type="presOf" srcId="{C91A3AF9-6DB1-458F-AFEC-4797A64585BD}" destId="{3DC063A8-FC0A-417A-811C-E9C3F0D88145}" srcOrd="0" destOrd="2" presId="urn:microsoft.com/office/officeart/2005/8/layout/cycle1"/>
    <dgm:cxn modelId="{C3E9BB17-7EBE-4371-88B2-5FCAA8BBA5DF}" srcId="{1078DEF4-330B-4E50-A2A7-6308070DABBA}" destId="{1E7182F0-51E4-4462-92D7-7742CBBA7C79}" srcOrd="5" destOrd="0" parTransId="{9A37401F-D1E0-4FA7-BA29-7EF0DCD5A939}" sibTransId="{3C721DA9-B908-4E77-809B-CBE78C2EABB0}"/>
    <dgm:cxn modelId="{3DFA641A-C92F-4B07-833F-3C8007F55F25}" srcId="{23EC2F88-928D-4B9C-858C-6FC3E0DA49AE}" destId="{794603DC-2ADE-436B-B4AE-C86A5325F638}" srcOrd="0" destOrd="0" parTransId="{E5160EA7-78E1-4168-8E53-059C2214407E}" sibTransId="{61391DB2-191F-4661-9419-2AC18E5E23B9}"/>
    <dgm:cxn modelId="{426D3F1E-007B-4D72-9531-E5A7F2350F6F}" type="presOf" srcId="{F1FDFBB5-2B0C-49C7-A538-41DE4F961C65}" destId="{10A02441-50E6-4375-AECB-8D637C045C1D}" srcOrd="0" destOrd="1" presId="urn:microsoft.com/office/officeart/2005/8/layout/cycle1"/>
    <dgm:cxn modelId="{FD9AF623-DCE8-4429-913D-2C9AD8BDA2ED}" type="presOf" srcId="{5E1F9D88-7718-4841-B663-7D687B3D8667}" destId="{10A02441-50E6-4375-AECB-8D637C045C1D}" srcOrd="0" destOrd="2" presId="urn:microsoft.com/office/officeart/2005/8/layout/cycle1"/>
    <dgm:cxn modelId="{B3A49728-9211-440E-BECC-DAFFF9A8D0C2}" type="presOf" srcId="{22E8615B-B805-439F-9CFB-F8F43CA4B6DD}" destId="{E276B6CD-C5B9-41B7-85A0-6681FA832836}" srcOrd="0" destOrd="0" presId="urn:microsoft.com/office/officeart/2005/8/layout/cycle1"/>
    <dgm:cxn modelId="{C1FF7229-65DA-40B9-B3E2-11D9381B0C43}" type="presOf" srcId="{A3758CB2-AB85-467F-9152-D923AFF337D1}" destId="{10A02441-50E6-4375-AECB-8D637C045C1D}" srcOrd="0" destOrd="0" presId="urn:microsoft.com/office/officeart/2005/8/layout/cycle1"/>
    <dgm:cxn modelId="{EA69CB2B-AC43-4095-9FD0-296E1EB6FB4E}" srcId="{1078DEF4-330B-4E50-A2A7-6308070DABBA}" destId="{2FD2B4DC-C4D0-4907-AB87-41CCABF67E1C}" srcOrd="7" destOrd="0" parTransId="{E9C31553-4739-4628-9F90-3559081A990D}" sibTransId="{099A3AFD-8183-4FCB-B74C-0A5639B895A3}"/>
    <dgm:cxn modelId="{F9E28E32-D656-4C8A-8E63-D0FEB1AF83A0}" type="presOf" srcId="{47979564-093D-4D58-AF0B-5496E67285C4}" destId="{755CD061-9F8C-4597-9013-672CA5EF18B2}" srcOrd="0" destOrd="2" presId="urn:microsoft.com/office/officeart/2005/8/layout/cycle1"/>
    <dgm:cxn modelId="{6A0A4633-D375-4B08-BA48-D32115223AEC}" type="presOf" srcId="{FFCE803A-4EE7-416F-B2D3-C75B516F057D}" destId="{00DD5601-D0B7-469E-B75D-34B9556B9555}" srcOrd="0" destOrd="0" presId="urn:microsoft.com/office/officeart/2005/8/layout/cycle1"/>
    <dgm:cxn modelId="{F5CEAB33-C4CF-43D0-8962-AA9297293966}" srcId="{B0589EC1-09E7-4A9A-A549-06FF8E578E12}" destId="{AEA5C069-14E5-4F6C-B060-AE814DB3A122}" srcOrd="0" destOrd="0" parTransId="{3D30EEBB-1725-4CAD-AC9E-94FEE13D86EE}" sibTransId="{AA09B7FC-92C9-4AB9-A834-3E90D15B767B}"/>
    <dgm:cxn modelId="{E7D1463E-8F69-484C-8CD3-484CD839D534}" srcId="{2FD2B4DC-C4D0-4907-AB87-41CCABF67E1C}" destId="{55E59EA8-D992-43F4-B542-9A2E76D8E3EF}" srcOrd="1" destOrd="0" parTransId="{F64EAF48-4D25-40E0-9D64-A65EFE651DF4}" sibTransId="{CC44011C-59D2-465B-A718-BF8085E023CE}"/>
    <dgm:cxn modelId="{3C8CB05C-6C05-4B93-AB73-DF2919675B38}" srcId="{FFCE803A-4EE7-416F-B2D3-C75B516F057D}" destId="{9063F76D-8407-44CF-B594-AA3F6973A016}" srcOrd="1" destOrd="0" parTransId="{4653DBAD-BAE4-4025-ADBE-2C2926ABE113}" sibTransId="{6F89EEA6-E427-4102-8418-6B73CCDD56FC}"/>
    <dgm:cxn modelId="{E47D0B43-FCA6-4D9E-ACFF-A258EDE93246}" srcId="{1078DEF4-330B-4E50-A2A7-6308070DABBA}" destId="{B0589EC1-09E7-4A9A-A549-06FF8E578E12}" srcOrd="1" destOrd="0" parTransId="{57224141-048C-46D9-8094-16DBB47EE12F}" sibTransId="{F8975A6E-C4BD-4FDC-9752-609D2B06196A}"/>
    <dgm:cxn modelId="{23B51C66-E0F4-40EA-ADAA-277BBC40C403}" type="presOf" srcId="{6D1FDDBC-CE1A-4CFF-8013-A97F0EAC0280}" destId="{E13FCB40-7065-436D-853E-413F6098A6B7}" srcOrd="0" destOrd="0" presId="urn:microsoft.com/office/officeart/2005/8/layout/cycle1"/>
    <dgm:cxn modelId="{3F034949-206A-4A5F-AB5F-0754592043FD}" srcId="{93DE6E42-460B-46C3-AE4F-2DA5DC0CC30E}" destId="{8545E4AA-7962-4F65-809F-8E1E0276E757}" srcOrd="0" destOrd="0" parTransId="{DD077EAB-CDFC-4FEE-8235-05D156E8EBA5}" sibTransId="{28CB74A4-73C6-491B-9401-2F449872D97F}"/>
    <dgm:cxn modelId="{284E014A-10A2-4ECE-B726-0D97474093DC}" type="presOf" srcId="{B0589EC1-09E7-4A9A-A549-06FF8E578E12}" destId="{3DC063A8-FC0A-417A-811C-E9C3F0D88145}" srcOrd="0" destOrd="0" presId="urn:microsoft.com/office/officeart/2005/8/layout/cycle1"/>
    <dgm:cxn modelId="{87FFDB6B-7D68-4DB3-ADDA-0E7923A16F84}" type="presOf" srcId="{0EF77FAA-E0A4-461A-912C-42AC7D29575D}" destId="{C8658C19-6997-4B61-9E0D-9F02E1F8AC88}" srcOrd="0" destOrd="1" presId="urn:microsoft.com/office/officeart/2005/8/layout/cycle1"/>
    <dgm:cxn modelId="{B847FF6E-6B8C-4EBE-951F-4EC4A8424236}" srcId="{CC209004-FC8E-4F92-9479-4F909F96E831}" destId="{BF265B9C-DD86-411A-A5AB-DAF614C37165}" srcOrd="1" destOrd="0" parTransId="{CE938EF4-DD16-47C8-BD6C-7F9187864446}" sibTransId="{214AF48A-666B-4477-8760-102C4E53C215}"/>
    <dgm:cxn modelId="{BFCB4271-C128-4395-9484-76CC2D1E4EF3}" type="presOf" srcId="{3C721DA9-B908-4E77-809B-CBE78C2EABB0}" destId="{DA2FBA83-29EC-4F75-B96B-E11C0697C285}" srcOrd="0" destOrd="0" presId="urn:microsoft.com/office/officeart/2005/8/layout/cycle1"/>
    <dgm:cxn modelId="{39809C75-6A75-455D-8C9A-AFAB18DCE2E2}" srcId="{A3758CB2-AB85-467F-9152-D923AFF337D1}" destId="{F1FDFBB5-2B0C-49C7-A538-41DE4F961C65}" srcOrd="0" destOrd="0" parTransId="{7393C095-780F-4639-BC07-A686262A4EFD}" sibTransId="{F2257666-0E95-47E4-A259-7CAAFE2B9FC5}"/>
    <dgm:cxn modelId="{A5C26A56-F455-49A1-BED1-538B186F914A}" type="presOf" srcId="{F8975A6E-C4BD-4FDC-9752-609D2B06196A}" destId="{1997554D-162D-48A8-A81E-B7F8A1D8CA35}" srcOrd="0" destOrd="0" presId="urn:microsoft.com/office/officeart/2005/8/layout/cycle1"/>
    <dgm:cxn modelId="{8A9BD756-86D8-44E5-B799-D7261E307519}" srcId="{93DE6E42-460B-46C3-AE4F-2DA5DC0CC30E}" destId="{C7770B3E-9981-4A70-B490-E9FF7D8FA955}" srcOrd="1" destOrd="0" parTransId="{25CB334E-85A9-499C-9467-5E5EB7B76881}" sibTransId="{6ADDFA0D-E25C-4C74-9403-BEF67DBE7C51}"/>
    <dgm:cxn modelId="{3B000579-FAC7-4D21-9C97-6B2B7D770DF1}" type="presOf" srcId="{AEA5C069-14E5-4F6C-B060-AE814DB3A122}" destId="{3DC063A8-FC0A-417A-811C-E9C3F0D88145}" srcOrd="0" destOrd="1" presId="urn:microsoft.com/office/officeart/2005/8/layout/cycle1"/>
    <dgm:cxn modelId="{4208A67D-4574-416A-B293-2F85FD878C20}" type="presOf" srcId="{1E7182F0-51E4-4462-92D7-7742CBBA7C79}" destId="{C8658C19-6997-4B61-9E0D-9F02E1F8AC88}" srcOrd="0" destOrd="0" presId="urn:microsoft.com/office/officeart/2005/8/layout/cycle1"/>
    <dgm:cxn modelId="{35EAE384-DBC8-4AB5-AB8A-DD2430791143}" srcId="{CC209004-FC8E-4F92-9479-4F909F96E831}" destId="{46AC0055-949B-42FC-BE93-839BAEBAE11D}" srcOrd="0" destOrd="0" parTransId="{E4D399AC-C99F-473F-80C5-48B4B57F422A}" sibTransId="{2BDD39D8-3F49-48FF-AC69-722542130F2E}"/>
    <dgm:cxn modelId="{79E0F787-5B85-4E10-97D9-922298ACAA2C}" type="presOf" srcId="{F9335CB2-DA39-490E-A797-BF261BFB99CB}" destId="{F63AA999-10D9-4A72-B6E7-51FF719D395A}" srcOrd="0" destOrd="0" presId="urn:microsoft.com/office/officeart/2005/8/layout/cycle1"/>
    <dgm:cxn modelId="{716D8488-2A81-4589-9F84-E84B124206C8}" type="presOf" srcId="{FAEE3654-7323-4B91-BAF2-D1F44BE790AF}" destId="{00DD5601-D0B7-469E-B75D-34B9556B9555}" srcOrd="0" destOrd="1" presId="urn:microsoft.com/office/officeart/2005/8/layout/cycle1"/>
    <dgm:cxn modelId="{4A98CD92-16F3-4E28-A568-2647184C4886}" type="presOf" srcId="{46AC0055-949B-42FC-BE93-839BAEBAE11D}" destId="{2B66DB52-ED41-4EC1-81FF-9481637B2D16}" srcOrd="0" destOrd="1" presId="urn:microsoft.com/office/officeart/2005/8/layout/cycle1"/>
    <dgm:cxn modelId="{100A0896-88E1-4B9A-8A6C-00E79E22E8D7}" srcId="{1078DEF4-330B-4E50-A2A7-6308070DABBA}" destId="{FFCE803A-4EE7-416F-B2D3-C75B516F057D}" srcOrd="6" destOrd="0" parTransId="{FEF7C5A0-F6B1-4094-A0C6-96A7688A291C}" sibTransId="{6D1FDDBC-CE1A-4CFF-8013-A97F0EAC0280}"/>
    <dgm:cxn modelId="{378B6498-CEBE-4711-A284-B7FB5D3B323E}" type="presOf" srcId="{C7770B3E-9981-4A70-B490-E9FF7D8FA955}" destId="{B48984B5-67A8-4D43-9A8B-F14976CDC21D}" srcOrd="0" destOrd="2" presId="urn:microsoft.com/office/officeart/2005/8/layout/cycle1"/>
    <dgm:cxn modelId="{4492639A-9DFA-442A-8104-62C05F802A38}" type="presOf" srcId="{8545E4AA-7962-4F65-809F-8E1E0276E757}" destId="{B48984B5-67A8-4D43-9A8B-F14976CDC21D}" srcOrd="0" destOrd="1" presId="urn:microsoft.com/office/officeart/2005/8/layout/cycle1"/>
    <dgm:cxn modelId="{BC8F81A7-AA56-4CEB-B75D-9A3D777CFE80}" type="presOf" srcId="{23EC2F88-928D-4B9C-858C-6FC3E0DA49AE}" destId="{755CD061-9F8C-4597-9013-672CA5EF18B2}" srcOrd="0" destOrd="0" presId="urn:microsoft.com/office/officeart/2005/8/layout/cycle1"/>
    <dgm:cxn modelId="{B00DBDA9-7600-4FAB-8935-B60EB247CF23}" type="presOf" srcId="{BF265B9C-DD86-411A-A5AB-DAF614C37165}" destId="{2B66DB52-ED41-4EC1-81FF-9481637B2D16}" srcOrd="0" destOrd="2" presId="urn:microsoft.com/office/officeart/2005/8/layout/cycle1"/>
    <dgm:cxn modelId="{057845AA-DE21-4C63-BA1F-79716DFBC63E}" srcId="{A3758CB2-AB85-467F-9152-D923AFF337D1}" destId="{5E1F9D88-7718-4841-B663-7D687B3D8667}" srcOrd="1" destOrd="0" parTransId="{BB255700-3FCB-4891-A787-90433CEEF210}" sibTransId="{A48EFD9C-48AA-44B2-BCE1-CB60CC516463}"/>
    <dgm:cxn modelId="{D72099AE-432C-48E4-81E3-A7E7CEF998E2}" srcId="{1078DEF4-330B-4E50-A2A7-6308070DABBA}" destId="{23EC2F88-928D-4B9C-858C-6FC3E0DA49AE}" srcOrd="4" destOrd="0" parTransId="{5654533B-ACE5-4EDB-AF33-1A9C1CACA4E7}" sibTransId="{B137F289-E163-420F-8E0A-8A219E96DE02}"/>
    <dgm:cxn modelId="{F5DDFBB8-9624-437C-8205-70C6F19D8477}" srcId="{B0589EC1-09E7-4A9A-A549-06FF8E578E12}" destId="{C91A3AF9-6DB1-458F-AFEC-4797A64585BD}" srcOrd="1" destOrd="0" parTransId="{93F64B01-C2B7-4A1C-8CEC-ADD2A0A6E1D0}" sibTransId="{93FF6140-2CB9-4799-9F51-9E5C9A5AD95B}"/>
    <dgm:cxn modelId="{FC058EC8-2EDB-497F-A8B1-CB6E6FC071CB}" type="presOf" srcId="{93DE6E42-460B-46C3-AE4F-2DA5DC0CC30E}" destId="{B48984B5-67A8-4D43-9A8B-F14976CDC21D}" srcOrd="0" destOrd="0" presId="urn:microsoft.com/office/officeart/2005/8/layout/cycle1"/>
    <dgm:cxn modelId="{B7D353CE-0E10-4F63-AB98-E7D64BCADC1C}" srcId="{2FD2B4DC-C4D0-4907-AB87-41CCABF67E1C}" destId="{7D2A56D5-241A-4E88-8C5A-448200F6241C}" srcOrd="0" destOrd="0" parTransId="{84A430B5-4EF1-415B-8953-7A1D35F1B0D8}" sibTransId="{B63377B5-3AC3-4A75-9521-F6EBF17DA6D1}"/>
    <dgm:cxn modelId="{D881BAD0-89F3-4EEC-B713-5167E32F03FA}" srcId="{1078DEF4-330B-4E50-A2A7-6308070DABBA}" destId="{CC209004-FC8E-4F92-9479-4F909F96E831}" srcOrd="2" destOrd="0" parTransId="{B677A514-9506-4853-B270-CC8726883190}" sibTransId="{611E034E-2B4D-4554-874E-FB8D31120EA0}"/>
    <dgm:cxn modelId="{4D07FFD7-233D-4592-93B2-E1C5D6A7197C}" srcId="{1E7182F0-51E4-4462-92D7-7742CBBA7C79}" destId="{7B5C93D2-E16D-4947-90FD-3140CCBF6E96}" srcOrd="1" destOrd="0" parTransId="{7502849B-D46F-42D5-9FE4-1DDF302D01AA}" sibTransId="{C9FC33BF-B116-41FC-843A-8C9B32414596}"/>
    <dgm:cxn modelId="{DE186ADB-27C4-4C28-AEFB-BAAC30656513}" type="presOf" srcId="{2FD2B4DC-C4D0-4907-AB87-41CCABF67E1C}" destId="{5CAC18AB-DBCA-4CB7-BA7B-5E0309B95FB9}" srcOrd="0" destOrd="0" presId="urn:microsoft.com/office/officeart/2005/8/layout/cycle1"/>
    <dgm:cxn modelId="{B2F509E0-5E30-4E34-9AC6-03AF7A04AD3A}" type="presOf" srcId="{099A3AFD-8183-4FCB-B74C-0A5639B895A3}" destId="{6F1D3EBD-1D0B-4300-A4A9-BC2B58878665}" srcOrd="0" destOrd="0" presId="urn:microsoft.com/office/officeart/2005/8/layout/cycle1"/>
    <dgm:cxn modelId="{8472E1E3-6C3F-4FE4-82B4-F7F4FC245B63}" type="presOf" srcId="{794603DC-2ADE-436B-B4AE-C86A5325F638}" destId="{755CD061-9F8C-4597-9013-672CA5EF18B2}" srcOrd="0" destOrd="1" presId="urn:microsoft.com/office/officeart/2005/8/layout/cycle1"/>
    <dgm:cxn modelId="{5DBB8EEF-B7E3-4C5D-A2EE-4DAEB4EEC6D2}" type="presOf" srcId="{9063F76D-8407-44CF-B594-AA3F6973A016}" destId="{00DD5601-D0B7-469E-B75D-34B9556B9555}" srcOrd="0" destOrd="2" presId="urn:microsoft.com/office/officeart/2005/8/layout/cycle1"/>
    <dgm:cxn modelId="{4152FBEF-D2F8-4CFF-8FCE-6F7A1E6D8492}" type="presOf" srcId="{611E034E-2B4D-4554-874E-FB8D31120EA0}" destId="{D15D77CB-DEC3-466F-9D77-184553DF4CDF}" srcOrd="0" destOrd="0" presId="urn:microsoft.com/office/officeart/2005/8/layout/cycle1"/>
    <dgm:cxn modelId="{DEE616F0-A54A-4118-8CA6-E746797E24A5}" type="presOf" srcId="{B137F289-E163-420F-8E0A-8A219E96DE02}" destId="{6F73317F-6322-4E6B-B640-4A3FBD952D3A}" srcOrd="0" destOrd="0" presId="urn:microsoft.com/office/officeart/2005/8/layout/cycle1"/>
    <dgm:cxn modelId="{562B88F4-3A7E-4F60-A7B6-7A471458B069}" type="presOf" srcId="{1078DEF4-330B-4E50-A2A7-6308070DABBA}" destId="{901CBA5B-E60D-4607-AE5B-FD62466E9847}" srcOrd="0" destOrd="0" presId="urn:microsoft.com/office/officeart/2005/8/layout/cycle1"/>
    <dgm:cxn modelId="{6E862FFC-E6F3-4036-B469-D17C506A36B4}" type="presOf" srcId="{7B5C93D2-E16D-4947-90FD-3140CCBF6E96}" destId="{C8658C19-6997-4B61-9E0D-9F02E1F8AC88}" srcOrd="0" destOrd="2" presId="urn:microsoft.com/office/officeart/2005/8/layout/cycle1"/>
    <dgm:cxn modelId="{2701C666-1A70-417C-B6C0-A856D0B33AB7}" type="presParOf" srcId="{901CBA5B-E60D-4607-AE5B-FD62466E9847}" destId="{FF48740C-E3C1-4BCC-AEAA-66669FD58E5F}" srcOrd="0" destOrd="0" presId="urn:microsoft.com/office/officeart/2005/8/layout/cycle1"/>
    <dgm:cxn modelId="{2A66453F-1289-4063-9AB7-306FA8D78B19}" type="presParOf" srcId="{901CBA5B-E60D-4607-AE5B-FD62466E9847}" destId="{10A02441-50E6-4375-AECB-8D637C045C1D}" srcOrd="1" destOrd="0" presId="urn:microsoft.com/office/officeart/2005/8/layout/cycle1"/>
    <dgm:cxn modelId="{812DB3C3-8014-4CA0-A27E-C3FE96EF3A74}" type="presParOf" srcId="{901CBA5B-E60D-4607-AE5B-FD62466E9847}" destId="{E276B6CD-C5B9-41B7-85A0-6681FA832836}" srcOrd="2" destOrd="0" presId="urn:microsoft.com/office/officeart/2005/8/layout/cycle1"/>
    <dgm:cxn modelId="{5CAA8B15-0FBF-4584-9325-EFFC99FA4477}" type="presParOf" srcId="{901CBA5B-E60D-4607-AE5B-FD62466E9847}" destId="{ABF9571B-A7A0-463F-9CDA-E684EA47A2BB}" srcOrd="3" destOrd="0" presId="urn:microsoft.com/office/officeart/2005/8/layout/cycle1"/>
    <dgm:cxn modelId="{0CC59313-8831-4785-9178-64FEAEBEB2C9}" type="presParOf" srcId="{901CBA5B-E60D-4607-AE5B-FD62466E9847}" destId="{3DC063A8-FC0A-417A-811C-E9C3F0D88145}" srcOrd="4" destOrd="0" presId="urn:microsoft.com/office/officeart/2005/8/layout/cycle1"/>
    <dgm:cxn modelId="{96EB7F81-3D33-416C-93B8-BA8B17497AF1}" type="presParOf" srcId="{901CBA5B-E60D-4607-AE5B-FD62466E9847}" destId="{1997554D-162D-48A8-A81E-B7F8A1D8CA35}" srcOrd="5" destOrd="0" presId="urn:microsoft.com/office/officeart/2005/8/layout/cycle1"/>
    <dgm:cxn modelId="{8D1C4985-89D5-44EE-B9DC-3A209997B3DE}" type="presParOf" srcId="{901CBA5B-E60D-4607-AE5B-FD62466E9847}" destId="{412F9789-878E-4FF3-A9D8-27E2FA0CFEF7}" srcOrd="6" destOrd="0" presId="urn:microsoft.com/office/officeart/2005/8/layout/cycle1"/>
    <dgm:cxn modelId="{5DBBE9D9-4EB6-4167-AF74-43E1E52BA067}" type="presParOf" srcId="{901CBA5B-E60D-4607-AE5B-FD62466E9847}" destId="{2B66DB52-ED41-4EC1-81FF-9481637B2D16}" srcOrd="7" destOrd="0" presId="urn:microsoft.com/office/officeart/2005/8/layout/cycle1"/>
    <dgm:cxn modelId="{24BD415E-D9B8-49E7-8988-9AB92D7C4720}" type="presParOf" srcId="{901CBA5B-E60D-4607-AE5B-FD62466E9847}" destId="{D15D77CB-DEC3-466F-9D77-184553DF4CDF}" srcOrd="8" destOrd="0" presId="urn:microsoft.com/office/officeart/2005/8/layout/cycle1"/>
    <dgm:cxn modelId="{85FCD006-B09E-43C6-8EE9-2FF727DF0530}" type="presParOf" srcId="{901CBA5B-E60D-4607-AE5B-FD62466E9847}" destId="{4551873A-3396-4EB2-BD2B-F0CFD8F36282}" srcOrd="9" destOrd="0" presId="urn:microsoft.com/office/officeart/2005/8/layout/cycle1"/>
    <dgm:cxn modelId="{59E755A9-A62C-4B5D-A883-911A20A42387}" type="presParOf" srcId="{901CBA5B-E60D-4607-AE5B-FD62466E9847}" destId="{B48984B5-67A8-4D43-9A8B-F14976CDC21D}" srcOrd="10" destOrd="0" presId="urn:microsoft.com/office/officeart/2005/8/layout/cycle1"/>
    <dgm:cxn modelId="{714E377B-5B28-45F7-9BEA-D7AD34FC0430}" type="presParOf" srcId="{901CBA5B-E60D-4607-AE5B-FD62466E9847}" destId="{F63AA999-10D9-4A72-B6E7-51FF719D395A}" srcOrd="11" destOrd="0" presId="urn:microsoft.com/office/officeart/2005/8/layout/cycle1"/>
    <dgm:cxn modelId="{4F7E846A-8FC5-44DC-9869-7A16072B9BA0}" type="presParOf" srcId="{901CBA5B-E60D-4607-AE5B-FD62466E9847}" destId="{42B775C6-74E5-4063-9732-AF644148600A}" srcOrd="12" destOrd="0" presId="urn:microsoft.com/office/officeart/2005/8/layout/cycle1"/>
    <dgm:cxn modelId="{8B230575-6C15-480C-B2FC-DA8D84B9C852}" type="presParOf" srcId="{901CBA5B-E60D-4607-AE5B-FD62466E9847}" destId="{755CD061-9F8C-4597-9013-672CA5EF18B2}" srcOrd="13" destOrd="0" presId="urn:microsoft.com/office/officeart/2005/8/layout/cycle1"/>
    <dgm:cxn modelId="{FA3A347A-7DEB-4F26-99B5-0B70CDC86CEF}" type="presParOf" srcId="{901CBA5B-E60D-4607-AE5B-FD62466E9847}" destId="{6F73317F-6322-4E6B-B640-4A3FBD952D3A}" srcOrd="14" destOrd="0" presId="urn:microsoft.com/office/officeart/2005/8/layout/cycle1"/>
    <dgm:cxn modelId="{DAE03EDA-3B9F-4561-A631-DCCCA95F705A}" type="presParOf" srcId="{901CBA5B-E60D-4607-AE5B-FD62466E9847}" destId="{B28F56C0-03EC-4C51-97A2-7DEAB1EA3BE2}" srcOrd="15" destOrd="0" presId="urn:microsoft.com/office/officeart/2005/8/layout/cycle1"/>
    <dgm:cxn modelId="{632B2FFC-1185-47D3-BBB6-249610461E07}" type="presParOf" srcId="{901CBA5B-E60D-4607-AE5B-FD62466E9847}" destId="{C8658C19-6997-4B61-9E0D-9F02E1F8AC88}" srcOrd="16" destOrd="0" presId="urn:microsoft.com/office/officeart/2005/8/layout/cycle1"/>
    <dgm:cxn modelId="{D8AFA0E0-96A3-4164-8CE5-188E69BBA12B}" type="presParOf" srcId="{901CBA5B-E60D-4607-AE5B-FD62466E9847}" destId="{DA2FBA83-29EC-4F75-B96B-E11C0697C285}" srcOrd="17" destOrd="0" presId="urn:microsoft.com/office/officeart/2005/8/layout/cycle1"/>
    <dgm:cxn modelId="{AAA79665-06EA-48BC-8A61-B88593B0EEF9}" type="presParOf" srcId="{901CBA5B-E60D-4607-AE5B-FD62466E9847}" destId="{31E3ED00-3584-4CCB-AF8D-D8F9DBF86E31}" srcOrd="18" destOrd="0" presId="urn:microsoft.com/office/officeart/2005/8/layout/cycle1"/>
    <dgm:cxn modelId="{03F86F1D-8AF9-4A34-95FD-FC8B694D0C1C}" type="presParOf" srcId="{901CBA5B-E60D-4607-AE5B-FD62466E9847}" destId="{00DD5601-D0B7-469E-B75D-34B9556B9555}" srcOrd="19" destOrd="0" presId="urn:microsoft.com/office/officeart/2005/8/layout/cycle1"/>
    <dgm:cxn modelId="{8C50E0C8-7818-4C0C-88C2-FC2C609FB92B}" type="presParOf" srcId="{901CBA5B-E60D-4607-AE5B-FD62466E9847}" destId="{E13FCB40-7065-436D-853E-413F6098A6B7}" srcOrd="20" destOrd="0" presId="urn:microsoft.com/office/officeart/2005/8/layout/cycle1"/>
    <dgm:cxn modelId="{083A5087-0E78-47F7-BA22-C029D4732199}" type="presParOf" srcId="{901CBA5B-E60D-4607-AE5B-FD62466E9847}" destId="{71E69980-D205-452C-B136-B7ACAC223E1C}" srcOrd="21" destOrd="0" presId="urn:microsoft.com/office/officeart/2005/8/layout/cycle1"/>
    <dgm:cxn modelId="{046A7FD6-AA39-48C4-840C-FF141C81B693}" type="presParOf" srcId="{901CBA5B-E60D-4607-AE5B-FD62466E9847}" destId="{5CAC18AB-DBCA-4CB7-BA7B-5E0309B95FB9}" srcOrd="22" destOrd="0" presId="urn:microsoft.com/office/officeart/2005/8/layout/cycle1"/>
    <dgm:cxn modelId="{5CA9E743-744F-4E25-886B-04954EF8E71D}" type="presParOf" srcId="{901CBA5B-E60D-4607-AE5B-FD62466E9847}" destId="{6F1D3EBD-1D0B-4300-A4A9-BC2B58878665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18FD3-93D9-486C-9EDB-EFE5E50CA9A4}">
      <dsp:nvSpPr>
        <dsp:cNvPr id="0" name=""/>
        <dsp:cNvSpPr/>
      </dsp:nvSpPr>
      <dsp:spPr>
        <a:xfrm>
          <a:off x="0" y="49316"/>
          <a:ext cx="9036496" cy="3523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7307A-A9DE-426E-8DD8-87B6BD47C65F}">
      <dsp:nvSpPr>
        <dsp:cNvPr id="0" name=""/>
        <dsp:cNvSpPr/>
      </dsp:nvSpPr>
      <dsp:spPr>
        <a:xfrm>
          <a:off x="564409" y="609996"/>
          <a:ext cx="1955869" cy="26110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659F0-9BEC-4D95-9754-4AB369C71E83}">
      <dsp:nvSpPr>
        <dsp:cNvPr id="0" name=""/>
        <dsp:cNvSpPr/>
      </dsp:nvSpPr>
      <dsp:spPr>
        <a:xfrm rot="10800000">
          <a:off x="284568" y="3791833"/>
          <a:ext cx="3001345" cy="153212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Arial Rounded MT Pro Light" panose="020F0302020102020204" pitchFamily="34" charset="0"/>
            </a:rPr>
            <a:t>Prodotti solo con materiali riciclati</a:t>
          </a:r>
        </a:p>
      </dsp:txBody>
      <dsp:txXfrm rot="10800000">
        <a:off x="331686" y="3791833"/>
        <a:ext cx="2907109" cy="1485009"/>
      </dsp:txXfrm>
    </dsp:sp>
    <dsp:sp modelId="{D4B7EBE4-F0A2-4015-AABA-E481A9F75FD9}">
      <dsp:nvSpPr>
        <dsp:cNvPr id="0" name=""/>
        <dsp:cNvSpPr/>
      </dsp:nvSpPr>
      <dsp:spPr>
        <a:xfrm>
          <a:off x="3168345" y="610002"/>
          <a:ext cx="2779876" cy="254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17921-CEAF-4959-B51F-02DE0B39AA7D}">
      <dsp:nvSpPr>
        <dsp:cNvPr id="0" name=""/>
        <dsp:cNvSpPr/>
      </dsp:nvSpPr>
      <dsp:spPr>
        <a:xfrm rot="10800000">
          <a:off x="3563303" y="3884346"/>
          <a:ext cx="2432700" cy="145694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Arial Rounded MT Pro Light" panose="020F0302020102020204" pitchFamily="34" charset="0"/>
            </a:rPr>
            <a:t>Approccio di filiera </a:t>
          </a:r>
        </a:p>
      </dsp:txBody>
      <dsp:txXfrm rot="10800000">
        <a:off x="3608109" y="3884346"/>
        <a:ext cx="2343088" cy="1412136"/>
      </dsp:txXfrm>
    </dsp:sp>
    <dsp:sp modelId="{5AD287DF-8F11-42AB-80F6-C2FC34AD808A}">
      <dsp:nvSpPr>
        <dsp:cNvPr id="0" name=""/>
        <dsp:cNvSpPr/>
      </dsp:nvSpPr>
      <dsp:spPr>
        <a:xfrm>
          <a:off x="6386209" y="551471"/>
          <a:ext cx="2383380" cy="24563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9FEEB-CB73-4AF4-BF3F-975674A0D402}">
      <dsp:nvSpPr>
        <dsp:cNvPr id="0" name=""/>
        <dsp:cNvSpPr/>
      </dsp:nvSpPr>
      <dsp:spPr>
        <a:xfrm rot="10800000">
          <a:off x="6546542" y="3873711"/>
          <a:ext cx="2182995" cy="139995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Arial Rounded MT Pro Light" panose="020F0302020102020204" pitchFamily="34" charset="0"/>
            </a:rPr>
            <a:t>Azione proattiva</a:t>
          </a:r>
        </a:p>
      </dsp:txBody>
      <dsp:txXfrm rot="10800000">
        <a:off x="6589596" y="3873711"/>
        <a:ext cx="2096887" cy="1356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02441-50E6-4375-AECB-8D637C045C1D}">
      <dsp:nvSpPr>
        <dsp:cNvPr id="0" name=""/>
        <dsp:cNvSpPr/>
      </dsp:nvSpPr>
      <dsp:spPr>
        <a:xfrm>
          <a:off x="6634565" y="0"/>
          <a:ext cx="1858038" cy="9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rial Rounded MT Pro Light" panose="020F0302020102020204" pitchFamily="34" charset="0"/>
            </a:rPr>
            <a:t>Produzione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- Meccanica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rgbClr val="FF0000"/>
              </a:solidFill>
              <a:latin typeface="Arial Rounded MT Pro Light" panose="020F0302020102020204" pitchFamily="34" charset="0"/>
            </a:rPr>
            <a:t>Materiali in film - Chimica</a:t>
          </a:r>
        </a:p>
      </dsp:txBody>
      <dsp:txXfrm>
        <a:off x="6634565" y="0"/>
        <a:ext cx="1858038" cy="941413"/>
      </dsp:txXfrm>
    </dsp:sp>
    <dsp:sp modelId="{E276B6CD-C5B9-41B7-85A0-6681FA832836}">
      <dsp:nvSpPr>
        <dsp:cNvPr id="0" name=""/>
        <dsp:cNvSpPr/>
      </dsp:nvSpPr>
      <dsp:spPr>
        <a:xfrm>
          <a:off x="3431293" y="-486908"/>
          <a:ext cx="5246550" cy="5246550"/>
        </a:xfrm>
        <a:prstGeom prst="circularArrow">
          <a:avLst>
            <a:gd name="adj1" fmla="val 3499"/>
            <a:gd name="adj2" fmla="val 216958"/>
            <a:gd name="adj3" fmla="val 20066633"/>
            <a:gd name="adj4" fmla="val 19828174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063A8-FC0A-417A-811C-E9C3F0D88145}">
      <dsp:nvSpPr>
        <dsp:cNvPr id="0" name=""/>
        <dsp:cNvSpPr/>
      </dsp:nvSpPr>
      <dsp:spPr>
        <a:xfrm>
          <a:off x="7574626" y="1230517"/>
          <a:ext cx="2003242" cy="9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1200" b="1" kern="1200" dirty="0">
              <a:latin typeface="Arial Rounded MT Pro Light" panose="020F0302020102020204" pitchFamily="34" charset="0"/>
            </a:rPr>
            <a:t>Quantità per utenza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più bassa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più alta</a:t>
          </a:r>
        </a:p>
      </dsp:txBody>
      <dsp:txXfrm>
        <a:off x="7574626" y="1230517"/>
        <a:ext cx="2003242" cy="941413"/>
      </dsp:txXfrm>
    </dsp:sp>
    <dsp:sp modelId="{1997554D-162D-48A8-A81E-B7F8A1D8CA35}">
      <dsp:nvSpPr>
        <dsp:cNvPr id="0" name=""/>
        <dsp:cNvSpPr/>
      </dsp:nvSpPr>
      <dsp:spPr>
        <a:xfrm>
          <a:off x="3729728" y="22778"/>
          <a:ext cx="5246550" cy="5246550"/>
        </a:xfrm>
        <a:prstGeom prst="circularArrow">
          <a:avLst>
            <a:gd name="adj1" fmla="val 3499"/>
            <a:gd name="adj2" fmla="val 216958"/>
            <a:gd name="adj3" fmla="val 457972"/>
            <a:gd name="adj4" fmla="val 20923344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6DB52-ED41-4EC1-81FF-9481637B2D16}">
      <dsp:nvSpPr>
        <dsp:cNvPr id="0" name=""/>
        <dsp:cNvSpPr/>
      </dsp:nvSpPr>
      <dsp:spPr>
        <a:xfrm>
          <a:off x="7546505" y="3118982"/>
          <a:ext cx="2113557" cy="9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rial Rounded MT Pro Light" panose="020F0302020102020204" pitchFamily="34" charset="0"/>
            </a:rPr>
            <a:t>Distribuzione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1 volta all’anno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più volte all’anno</a:t>
          </a:r>
        </a:p>
      </dsp:txBody>
      <dsp:txXfrm>
        <a:off x="7546505" y="3118982"/>
        <a:ext cx="2113557" cy="941413"/>
      </dsp:txXfrm>
    </dsp:sp>
    <dsp:sp modelId="{D15D77CB-DEC3-466F-9D77-184553DF4CDF}">
      <dsp:nvSpPr>
        <dsp:cNvPr id="0" name=""/>
        <dsp:cNvSpPr/>
      </dsp:nvSpPr>
      <dsp:spPr>
        <a:xfrm>
          <a:off x="3480191" y="560815"/>
          <a:ext cx="5246550" cy="5246550"/>
        </a:xfrm>
        <a:prstGeom prst="circularArrow">
          <a:avLst>
            <a:gd name="adj1" fmla="val 3499"/>
            <a:gd name="adj2" fmla="val 216958"/>
            <a:gd name="adj3" fmla="val 1475358"/>
            <a:gd name="adj4" fmla="val 1271364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984B5-67A8-4D43-9A8B-F14976CDC21D}">
      <dsp:nvSpPr>
        <dsp:cNvPr id="0" name=""/>
        <dsp:cNvSpPr/>
      </dsp:nvSpPr>
      <dsp:spPr>
        <a:xfrm>
          <a:off x="6805670" y="4329939"/>
          <a:ext cx="1835285" cy="9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rial Rounded MT Pro Light" panose="020F0302020102020204" pitchFamily="34" charset="0"/>
            </a:rPr>
            <a:t>Uso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- No odori, no liquami, no rotture Riduzione peso e volume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odori, liquami, rotture, no perdita peso e volume</a:t>
          </a:r>
        </a:p>
      </dsp:txBody>
      <dsp:txXfrm>
        <a:off x="6805670" y="4329939"/>
        <a:ext cx="1835285" cy="941413"/>
      </dsp:txXfrm>
    </dsp:sp>
    <dsp:sp modelId="{F63AA999-10D9-4A72-B6E7-51FF719D395A}">
      <dsp:nvSpPr>
        <dsp:cNvPr id="0" name=""/>
        <dsp:cNvSpPr/>
      </dsp:nvSpPr>
      <dsp:spPr>
        <a:xfrm>
          <a:off x="3834909" y="144107"/>
          <a:ext cx="5826609" cy="5246550"/>
        </a:xfrm>
        <a:prstGeom prst="circularArrow">
          <a:avLst>
            <a:gd name="adj1" fmla="val 3499"/>
            <a:gd name="adj2" fmla="val 216958"/>
            <a:gd name="adj3" fmla="val 5933516"/>
            <a:gd name="adj4" fmla="val 5318521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CD061-9F8C-4597-9013-672CA5EF18B2}">
      <dsp:nvSpPr>
        <dsp:cNvPr id="0" name=""/>
        <dsp:cNvSpPr/>
      </dsp:nvSpPr>
      <dsp:spPr>
        <a:xfrm>
          <a:off x="4505694" y="4479974"/>
          <a:ext cx="1717457" cy="9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rial Rounded MT Pro Light" panose="020F0302020102020204" pitchFamily="34" charset="0"/>
            </a:rPr>
            <a:t>Ritiro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minor frequenza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maggior frequenza</a:t>
          </a:r>
        </a:p>
      </dsp:txBody>
      <dsp:txXfrm>
        <a:off x="4505694" y="4479974"/>
        <a:ext cx="1717457" cy="941413"/>
      </dsp:txXfrm>
    </dsp:sp>
    <dsp:sp modelId="{6F73317F-6322-4E6B-B640-4A3FBD952D3A}">
      <dsp:nvSpPr>
        <dsp:cNvPr id="0" name=""/>
        <dsp:cNvSpPr/>
      </dsp:nvSpPr>
      <dsp:spPr>
        <a:xfrm>
          <a:off x="3668926" y="87550"/>
          <a:ext cx="5246550" cy="5246550"/>
        </a:xfrm>
        <a:prstGeom prst="circularArrow">
          <a:avLst>
            <a:gd name="adj1" fmla="val 3499"/>
            <a:gd name="adj2" fmla="val 216958"/>
            <a:gd name="adj3" fmla="val 8469339"/>
            <a:gd name="adj4" fmla="val 7988195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8C19-6997-4B61-9E0D-9F02E1F8AC88}">
      <dsp:nvSpPr>
        <dsp:cNvPr id="0" name=""/>
        <dsp:cNvSpPr/>
      </dsp:nvSpPr>
      <dsp:spPr>
        <a:xfrm>
          <a:off x="3012564" y="3167897"/>
          <a:ext cx="2079562" cy="9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rial Rounded MT Pro Light" panose="020F0302020102020204" pitchFamily="34" charset="0"/>
            </a:rPr>
            <a:t>Impianti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</a:t>
          </a:r>
          <a:r>
            <a:rPr lang="it-IT" sz="1200" kern="1200" dirty="0" err="1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biodigeribile</a:t>
          </a: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 in ogni tecnologia – no scarti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Necessità di trattamenti</a:t>
          </a:r>
          <a:b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</a:b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Alta quantità di scarti</a:t>
          </a:r>
        </a:p>
      </dsp:txBody>
      <dsp:txXfrm>
        <a:off x="3012564" y="3167897"/>
        <a:ext cx="2079562" cy="941413"/>
      </dsp:txXfrm>
    </dsp:sp>
    <dsp:sp modelId="{DA2FBA83-29EC-4F75-B96B-E11C0697C285}">
      <dsp:nvSpPr>
        <dsp:cNvPr id="0" name=""/>
        <dsp:cNvSpPr/>
      </dsp:nvSpPr>
      <dsp:spPr>
        <a:xfrm>
          <a:off x="3668926" y="87550"/>
          <a:ext cx="5246550" cy="5246550"/>
        </a:xfrm>
        <a:prstGeom prst="circularArrow">
          <a:avLst>
            <a:gd name="adj1" fmla="val 3499"/>
            <a:gd name="adj2" fmla="val 216958"/>
            <a:gd name="adj3" fmla="val 11235062"/>
            <a:gd name="adj4" fmla="val 10147980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D5601-D0B7-469E-B75D-34B9556B9555}">
      <dsp:nvSpPr>
        <dsp:cNvPr id="0" name=""/>
        <dsp:cNvSpPr/>
      </dsp:nvSpPr>
      <dsp:spPr>
        <a:xfrm>
          <a:off x="3168354" y="1312341"/>
          <a:ext cx="1767983" cy="9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rial Rounded MT Pro Light" panose="020F0302020102020204" pitchFamily="34" charset="0"/>
            </a:rPr>
            <a:t>Indice di Riciclo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alto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- basso</a:t>
          </a:r>
        </a:p>
      </dsp:txBody>
      <dsp:txXfrm>
        <a:off x="3168354" y="1312341"/>
        <a:ext cx="1767983" cy="941413"/>
      </dsp:txXfrm>
    </dsp:sp>
    <dsp:sp modelId="{E13FCB40-7065-436D-853E-413F6098A6B7}">
      <dsp:nvSpPr>
        <dsp:cNvPr id="0" name=""/>
        <dsp:cNvSpPr/>
      </dsp:nvSpPr>
      <dsp:spPr>
        <a:xfrm>
          <a:off x="3668926" y="87550"/>
          <a:ext cx="5246550" cy="5246550"/>
        </a:xfrm>
        <a:prstGeom prst="circularArrow">
          <a:avLst>
            <a:gd name="adj1" fmla="val 3499"/>
            <a:gd name="adj2" fmla="val 216958"/>
            <a:gd name="adj3" fmla="val 13494892"/>
            <a:gd name="adj4" fmla="val 12913703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C18AB-DBCA-4CB7-BA7B-5E0309B95FB9}">
      <dsp:nvSpPr>
        <dsp:cNvPr id="0" name=""/>
        <dsp:cNvSpPr/>
      </dsp:nvSpPr>
      <dsp:spPr>
        <a:xfrm>
          <a:off x="4496520" y="47749"/>
          <a:ext cx="1735805" cy="846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rial Rounded MT Pro Light" panose="020F0302020102020204" pitchFamily="34" charset="0"/>
            </a:rPr>
            <a:t>Materia prima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3">
                  <a:lumMod val="75000"/>
                </a:schemeClr>
              </a:solidFill>
              <a:latin typeface="Arial Rounded MT Pro Light" panose="020F0302020102020204" pitchFamily="34" charset="0"/>
            </a:rPr>
            <a:t>Sumus – riciclo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Altri – fossile/</a:t>
          </a:r>
          <a:r>
            <a:rPr lang="it-IT" sz="1200" kern="1200" dirty="0" err="1">
              <a:solidFill>
                <a:schemeClr val="accent2">
                  <a:lumMod val="75000"/>
                </a:schemeClr>
              </a:solidFill>
              <a:latin typeface="Arial Rounded MT Pro Light" panose="020F0302020102020204" pitchFamily="34" charset="0"/>
            </a:rPr>
            <a:t>riinovabile</a:t>
          </a:r>
          <a:endParaRPr lang="it-IT" sz="1200" kern="1200" dirty="0">
            <a:solidFill>
              <a:schemeClr val="accent2">
                <a:lumMod val="75000"/>
              </a:schemeClr>
            </a:solidFill>
            <a:latin typeface="Arial Rounded MT Pro Light" panose="020F0302020102020204" pitchFamily="34" charset="0"/>
          </a:endParaRPr>
        </a:p>
      </dsp:txBody>
      <dsp:txXfrm>
        <a:off x="4496520" y="47749"/>
        <a:ext cx="1735805" cy="846443"/>
      </dsp:txXfrm>
    </dsp:sp>
    <dsp:sp modelId="{6F1D3EBD-1D0B-4300-A4A9-BC2B58878665}">
      <dsp:nvSpPr>
        <dsp:cNvPr id="0" name=""/>
        <dsp:cNvSpPr/>
      </dsp:nvSpPr>
      <dsp:spPr>
        <a:xfrm>
          <a:off x="4536933" y="-100025"/>
          <a:ext cx="5246550" cy="5246550"/>
        </a:xfrm>
        <a:prstGeom prst="circularArrow">
          <a:avLst>
            <a:gd name="adj1" fmla="val 3499"/>
            <a:gd name="adj2" fmla="val 216958"/>
            <a:gd name="adj3" fmla="val 15214188"/>
            <a:gd name="adj4" fmla="val 14831298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80728C-E636-4CE1-B57C-0F58B920791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3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DC20E-820B-4CBD-BD2F-9F17E90706BE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CCD7B-FF5D-43FF-9D9F-037439FE15B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6720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866A8-9577-43A8-A85F-3450663D6F9F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0C05-9E43-4063-8088-600C44DB60E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80598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D859C-DED4-40EA-AE6A-C8DFD9CB5947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4A120-5CD0-49AC-A9B8-BBF7F8615F2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79021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13560-EF23-41D0-A805-A6741A9E2CCA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0BF4E-45C5-42F2-A741-FBE2C1DF352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26778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77601-AAF0-46D1-8CE1-FE2EFEADBDEE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35573-C1CD-458A-843C-468B4ABF889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25048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39D89-E63C-40C5-A514-7714F51637A5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950B9-2E48-40F2-8CBC-68AD25B2EE2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24958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D96C4-C732-43C9-9011-AF0CEFD32E67}" type="datetime1">
              <a:rPr lang="it-IT" smtClean="0"/>
              <a:t>21/03/2018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94A8B-BDD8-4913-9E86-359F37071D1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66202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0F869-D27C-4555-A5A9-522D1F231010}" type="datetime1">
              <a:rPr lang="it-IT" smtClean="0"/>
              <a:t>21/03/2018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AB9B8-1A35-4CFD-BF9D-56FD37850A7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8108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2702C-0F09-4363-8EF2-E8CAE34BFB3E}" type="datetime1">
              <a:rPr lang="it-IT" smtClean="0"/>
              <a:t>21/03/2018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DA15C-4DC3-40FA-9AE7-814563EE29D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11245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2B5F3-63F0-4D02-B32E-6A1EE299AD50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79D57-2145-4D62-9F7A-02E88CC61AA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57241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51289-C1A9-4446-8691-7CBCC3654317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886E3-C111-4FC5-9648-B9831A536EF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95773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05141A-A8B6-4967-86FD-9BFF6699FE78}" type="datetime1">
              <a:rPr lang="it-IT" smtClean="0"/>
              <a:t>21/03/2018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it-IT"/>
              <a:t>Renato Fancello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B3B1A-20FF-4F72-970A-505366172DDB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sumusitalia.i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F110-326E-421E-A123-FA1F863793B3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0659" y="4614698"/>
            <a:ext cx="6508939" cy="181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it-IT" altLang="it-IT" sz="2800" dirty="0">
                <a:latin typeface="Arial Rounded MT Bold" charset="0"/>
                <a:ea typeface="Arial Rounded MT Bold" charset="0"/>
                <a:cs typeface="Arial Rounded MT Bold" charset="0"/>
              </a:rPr>
              <a:t>Raccolta domiciliare rifiuto organico</a:t>
            </a:r>
          </a:p>
          <a:p>
            <a:pPr algn="ctr" eaLnBrk="1"/>
            <a:r>
              <a:rPr lang="it-IT" altLang="it-IT" sz="2800" dirty="0">
                <a:latin typeface="Arial Rounded MT Bold" charset="0"/>
                <a:ea typeface="Arial Rounded MT Bold" charset="0"/>
                <a:cs typeface="Arial Rounded MT Bold" charset="0"/>
              </a:rPr>
              <a:t>Sumus vs bioplastica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800" i="1" dirty="0">
                <a:latin typeface="Arial Rounded MT Bold" charset="0"/>
                <a:ea typeface="Arial Rounded MT Bold" charset="0"/>
                <a:cs typeface="Arial Rounded MT Bold" charset="0"/>
              </a:rPr>
              <a:t>Aprile 2017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it-IT" altLang="it-IT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46000">
                <a:srgbClr val="0070C0"/>
              </a:gs>
              <a:gs pos="72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15616" y="4691273"/>
            <a:ext cx="6723982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it-IT" sz="2400" dirty="0">
                <a:latin typeface="Arial Rounded MT Pro Light" panose="020F0302020102020204" pitchFamily="34" charset="0"/>
              </a:rPr>
              <a:t>SUMUS per Salerno</a:t>
            </a:r>
          </a:p>
          <a:p>
            <a:pPr algn="ctr" eaLnBrk="1"/>
            <a:r>
              <a:rPr lang="it-IT" sz="2400" dirty="0">
                <a:latin typeface="Arial Rounded MT Pro Light" panose="020F0302020102020204" pitchFamily="34" charset="0"/>
              </a:rPr>
              <a:t>Economia Circolare </a:t>
            </a:r>
            <a:r>
              <a:rPr lang="it-IT" altLang="it-IT" sz="2400" dirty="0">
                <a:latin typeface="Arial Rounded MT Pro Light" panose="020F0302020102020204" pitchFamily="34" charset="0"/>
                <a:ea typeface="Arial Rounded MT Bold" charset="0"/>
                <a:cs typeface="Arial Rounded MT Bold" charset="0"/>
              </a:rPr>
              <a:t>applicata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55776" y="5633660"/>
            <a:ext cx="66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Renato Fancello, Responsabile Ricerca &amp; Sviluppo Sumus Italia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FB98A5-A814-4810-8B5C-09CC37786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9" y="4660741"/>
            <a:ext cx="1163706" cy="11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72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F110-326E-421E-A123-FA1F863793B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23072"/>
            <a:ext cx="9144000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43876" y="180525"/>
            <a:ext cx="52670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SUMUS ITALIA ed economia circolare</a:t>
            </a:r>
          </a:p>
        </p:txBody>
      </p:sp>
      <p:pic>
        <p:nvPicPr>
          <p:cNvPr id="7" name="Picture 2" descr="C:\Users\Amministrativo\Desktop\ACQ-SUMU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83" y="10962"/>
            <a:ext cx="213861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mministrativo\Desktop\SUMU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39" y="49644"/>
            <a:ext cx="129908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6"/>
          <p:cNvCxnSpPr>
            <a:cxnSpLocks/>
          </p:cNvCxnSpPr>
          <p:nvPr/>
        </p:nvCxnSpPr>
        <p:spPr>
          <a:xfrm>
            <a:off x="6732240" y="-27384"/>
            <a:ext cx="0" cy="864096"/>
          </a:xfrm>
          <a:prstGeom prst="line">
            <a:avLst/>
          </a:prstGeom>
          <a:ln>
            <a:solidFill>
              <a:srgbClr val="1A5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359048491"/>
              </p:ext>
            </p:extLst>
          </p:nvPr>
        </p:nvGraphicFramePr>
        <p:xfrm>
          <a:off x="107504" y="1018803"/>
          <a:ext cx="9036496" cy="547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330865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0" y="0"/>
            <a:ext cx="9144000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18"/>
          <p:cNvSpPr/>
          <p:nvPr/>
        </p:nvSpPr>
        <p:spPr>
          <a:xfrm>
            <a:off x="0" y="68213"/>
            <a:ext cx="9144000" cy="6660922"/>
          </a:xfrm>
          <a:prstGeom prst="ellipse">
            <a:avLst/>
          </a:prstGeom>
          <a:solidFill>
            <a:schemeClr val="bg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F110-326E-421E-A123-FA1F863793B3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176462" cy="5392962"/>
          </a:xfrm>
          <a:prstGeom prst="rect">
            <a:avLst/>
          </a:prstGeom>
        </p:spPr>
      </p:pic>
      <p:sp>
        <p:nvSpPr>
          <p:cNvPr id="4" name="Freccia circolare a destra 3"/>
          <p:cNvSpPr/>
          <p:nvPr/>
        </p:nvSpPr>
        <p:spPr>
          <a:xfrm rot="4653823" flipH="1" flipV="1">
            <a:off x="2300027" y="4151480"/>
            <a:ext cx="683536" cy="2680007"/>
          </a:xfrm>
          <a:prstGeom prst="curvedRightArrow">
            <a:avLst>
              <a:gd name="adj1" fmla="val 43221"/>
              <a:gd name="adj2" fmla="val 50000"/>
              <a:gd name="adj3" fmla="val 4448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circolare a destra 4"/>
          <p:cNvSpPr/>
          <p:nvPr/>
        </p:nvSpPr>
        <p:spPr>
          <a:xfrm rot="4653823" flipH="1">
            <a:off x="6958339" y="3734744"/>
            <a:ext cx="528210" cy="2544311"/>
          </a:xfrm>
          <a:prstGeom prst="curvedRightArrow">
            <a:avLst>
              <a:gd name="adj1" fmla="val 43221"/>
              <a:gd name="adj2" fmla="val 50000"/>
              <a:gd name="adj3" fmla="val 4448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circolare a destra 5"/>
          <p:cNvSpPr/>
          <p:nvPr/>
        </p:nvSpPr>
        <p:spPr>
          <a:xfrm rot="19287571" flipH="1" flipV="1">
            <a:off x="2701300" y="-25583"/>
            <a:ext cx="701101" cy="2240267"/>
          </a:xfrm>
          <a:prstGeom prst="curvedRightArrow">
            <a:avLst>
              <a:gd name="adj1" fmla="val 43221"/>
              <a:gd name="adj2" fmla="val 50000"/>
              <a:gd name="adj3" fmla="val 4448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circolare a destra 6"/>
          <p:cNvSpPr/>
          <p:nvPr/>
        </p:nvSpPr>
        <p:spPr>
          <a:xfrm rot="1082236" flipV="1">
            <a:off x="5699126" y="5507"/>
            <a:ext cx="971695" cy="1853191"/>
          </a:xfrm>
          <a:prstGeom prst="curvedRightArrow">
            <a:avLst>
              <a:gd name="adj1" fmla="val 43221"/>
              <a:gd name="adj2" fmla="val 50000"/>
              <a:gd name="adj3" fmla="val 4448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53159" y="5097773"/>
            <a:ext cx="243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030A0"/>
                </a:solidFill>
              </a:rPr>
              <a:t>Flusso di aria più fredda</a:t>
            </a:r>
          </a:p>
          <a:p>
            <a:r>
              <a:rPr lang="it-IT" sz="1400" dirty="0" err="1">
                <a:solidFill>
                  <a:srgbClr val="7030A0"/>
                </a:solidFill>
              </a:rPr>
              <a:t>colder</a:t>
            </a:r>
            <a:r>
              <a:rPr lang="it-IT" sz="1400" dirty="0">
                <a:solidFill>
                  <a:srgbClr val="7030A0"/>
                </a:solidFill>
              </a:rPr>
              <a:t> air flow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489577" y="338441"/>
            <a:ext cx="229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Flusso di aria più calda</a:t>
            </a:r>
          </a:p>
          <a:p>
            <a:r>
              <a:rPr lang="it-IT" sz="1400" i="1" dirty="0">
                <a:solidFill>
                  <a:srgbClr val="FFFF00"/>
                </a:solidFill>
              </a:rPr>
              <a:t>hot </a:t>
            </a:r>
            <a:r>
              <a:rPr lang="it-IT" sz="1400" i="1" dirty="0" err="1">
                <a:solidFill>
                  <a:srgbClr val="FFFF00"/>
                </a:solidFill>
              </a:rPr>
              <a:t>moist</a:t>
            </a:r>
            <a:r>
              <a:rPr lang="it-IT" sz="1400" i="1" dirty="0">
                <a:solidFill>
                  <a:srgbClr val="FFFF00"/>
                </a:solidFill>
              </a:rPr>
              <a:t> air flow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4405670" y="4869159"/>
            <a:ext cx="1678498" cy="114449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120391" y="581728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tasca</a:t>
            </a:r>
          </a:p>
          <a:p>
            <a:r>
              <a:rPr lang="it-IT" sz="1400" dirty="0"/>
              <a:t>pocket</a:t>
            </a:r>
          </a:p>
        </p:txBody>
      </p:sp>
      <p:sp>
        <p:nvSpPr>
          <p:cNvPr id="15" name="Freccia a destra con strisce 14"/>
          <p:cNvSpPr/>
          <p:nvPr/>
        </p:nvSpPr>
        <p:spPr>
          <a:xfrm rot="-5400000">
            <a:off x="4407572" y="2596656"/>
            <a:ext cx="1836000" cy="983805"/>
          </a:xfrm>
          <a:prstGeom prst="stripedRightArrow">
            <a:avLst/>
          </a:prstGeo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con strisce 13"/>
          <p:cNvSpPr/>
          <p:nvPr/>
        </p:nvSpPr>
        <p:spPr>
          <a:xfrm rot="5400000">
            <a:off x="3142007" y="2754889"/>
            <a:ext cx="1836000" cy="1023983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20442" y="1817565"/>
            <a:ext cx="2349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rifiuto organico si secca, </a:t>
            </a:r>
            <a:r>
              <a:rPr lang="it-IT" sz="1600" b="1" dirty="0"/>
              <a:t>perde peso e volume</a:t>
            </a:r>
            <a:r>
              <a:rPr lang="it-IT" sz="1600" dirty="0"/>
              <a:t> per evapotraspirazione</a:t>
            </a:r>
          </a:p>
          <a:p>
            <a:r>
              <a:rPr lang="it-IT" sz="1600" b="1" dirty="0"/>
              <a:t>Niente liquami</a:t>
            </a:r>
          </a:p>
          <a:p>
            <a:r>
              <a:rPr lang="it-IT" sz="1600" b="1" dirty="0"/>
              <a:t>Niente odori molest</a:t>
            </a:r>
            <a:r>
              <a:rPr lang="it-IT" sz="1600" dirty="0"/>
              <a:t>i</a:t>
            </a:r>
          </a:p>
          <a:p>
            <a:r>
              <a:rPr lang="it-IT" sz="1400" i="1" dirty="0" err="1"/>
              <a:t>Organic</a:t>
            </a:r>
            <a:r>
              <a:rPr lang="it-IT" sz="1400" i="1" dirty="0"/>
              <a:t> </a:t>
            </a:r>
            <a:r>
              <a:rPr lang="it-IT" sz="1400" i="1" dirty="0" err="1"/>
              <a:t>waste</a:t>
            </a:r>
            <a:r>
              <a:rPr lang="it-IT" sz="1400" i="1" dirty="0"/>
              <a:t> </a:t>
            </a:r>
            <a:r>
              <a:rPr lang="it-IT" sz="1400" i="1" dirty="0" err="1"/>
              <a:t>dries</a:t>
            </a:r>
            <a:r>
              <a:rPr lang="it-IT" sz="1400" i="1" dirty="0"/>
              <a:t> </a:t>
            </a:r>
            <a:r>
              <a:rPr lang="it-IT" sz="1400" i="1" dirty="0" err="1"/>
              <a:t>itself</a:t>
            </a:r>
            <a:r>
              <a:rPr lang="it-IT" sz="1400" i="1" dirty="0"/>
              <a:t>, </a:t>
            </a:r>
            <a:r>
              <a:rPr lang="it-IT" sz="1400" b="1" i="1" dirty="0" err="1"/>
              <a:t>loses</a:t>
            </a:r>
            <a:r>
              <a:rPr lang="it-IT" sz="1400" b="1" i="1" dirty="0"/>
              <a:t> </a:t>
            </a:r>
            <a:r>
              <a:rPr lang="it-IT" sz="1400" b="1" i="1" dirty="0" err="1"/>
              <a:t>weight</a:t>
            </a:r>
            <a:r>
              <a:rPr lang="it-IT" sz="1400" b="1" i="1" dirty="0"/>
              <a:t> and volume</a:t>
            </a:r>
            <a:r>
              <a:rPr lang="it-IT" sz="1400" i="1" dirty="0"/>
              <a:t> </a:t>
            </a:r>
            <a:r>
              <a:rPr lang="it-IT" sz="1400" i="1" dirty="0" err="1"/>
              <a:t>because</a:t>
            </a:r>
            <a:r>
              <a:rPr lang="it-IT" sz="1400" i="1" dirty="0"/>
              <a:t> of </a:t>
            </a:r>
            <a:r>
              <a:rPr lang="it-IT" sz="1400" i="1" dirty="0" err="1"/>
              <a:t>evapotranspiration</a:t>
            </a:r>
            <a:endParaRPr lang="it-IT" sz="1400" i="1" dirty="0"/>
          </a:p>
          <a:p>
            <a:r>
              <a:rPr lang="it-IT" sz="1400" b="1" i="1" dirty="0"/>
              <a:t>No </a:t>
            </a:r>
            <a:r>
              <a:rPr lang="it-IT" sz="1400" b="1" i="1" dirty="0" err="1"/>
              <a:t>liquids</a:t>
            </a:r>
            <a:endParaRPr lang="it-IT" sz="1400" b="1" i="1" dirty="0"/>
          </a:p>
          <a:p>
            <a:r>
              <a:rPr lang="it-IT" sz="1400" b="1" i="1" dirty="0"/>
              <a:t>No </a:t>
            </a:r>
            <a:r>
              <a:rPr lang="it-IT" sz="1400" b="1" i="1" dirty="0" err="1"/>
              <a:t>nasty</a:t>
            </a:r>
            <a:r>
              <a:rPr lang="it-IT" sz="1400" b="1" i="1" dirty="0"/>
              <a:t> </a:t>
            </a:r>
            <a:r>
              <a:rPr lang="it-IT" sz="1400" b="1" i="1" dirty="0" err="1"/>
              <a:t>smell</a:t>
            </a:r>
            <a:endParaRPr lang="it-IT" sz="1400" b="1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43508" y="13689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Ambiente molto aerobico</a:t>
            </a:r>
          </a:p>
          <a:p>
            <a:r>
              <a:rPr lang="it-IT" sz="1400" i="1" dirty="0" err="1"/>
              <a:t>Very</a:t>
            </a:r>
            <a:r>
              <a:rPr lang="it-IT" sz="1400" i="1" dirty="0"/>
              <a:t> </a:t>
            </a:r>
            <a:r>
              <a:rPr lang="it-IT" sz="1400" i="1" dirty="0" err="1"/>
              <a:t>aerobic</a:t>
            </a:r>
            <a:r>
              <a:rPr lang="it-IT" sz="1400" i="1" dirty="0"/>
              <a:t> </a:t>
            </a:r>
            <a:r>
              <a:rPr lang="it-IT" sz="1400" i="1" dirty="0" err="1"/>
              <a:t>environment</a:t>
            </a:r>
            <a:endParaRPr lang="it-IT" sz="1400" i="1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763852" y="675499"/>
            <a:ext cx="756084" cy="43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2258847" y="3180047"/>
            <a:ext cx="1801160" cy="86833"/>
          </a:xfrm>
          <a:prstGeom prst="straightConnector1">
            <a:avLst/>
          </a:prstGeom>
          <a:ln w="53975" cmpd="sng">
            <a:solidFill>
              <a:schemeClr val="bg2">
                <a:lumMod val="50000"/>
              </a:schemeClr>
            </a:solidFill>
            <a:headEnd type="stealt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213993" y="5666386"/>
            <a:ext cx="2769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70% ~ dell’aria più fredda proviene dalle tasche</a:t>
            </a:r>
          </a:p>
          <a:p>
            <a:r>
              <a:rPr lang="it-IT" sz="1400" i="1" dirty="0"/>
              <a:t>The 70 % </a:t>
            </a:r>
            <a:r>
              <a:rPr lang="it-IT" sz="1400" i="1" dirty="0" err="1"/>
              <a:t>colder</a:t>
            </a:r>
            <a:r>
              <a:rPr lang="it-IT" sz="1400" i="1" dirty="0"/>
              <a:t> air flow </a:t>
            </a:r>
            <a:r>
              <a:rPr lang="it-IT" sz="1400" i="1" dirty="0" err="1"/>
              <a:t>comes</a:t>
            </a:r>
            <a:r>
              <a:rPr lang="it-IT" sz="1400" i="1" dirty="0"/>
              <a:t> from the </a:t>
            </a:r>
            <a:r>
              <a:rPr lang="it-IT" sz="1400" i="1" dirty="0" err="1"/>
              <a:t>pockets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06828" y="998869"/>
            <a:ext cx="2590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Le reazioni aerobiche nell’organico riscaldano l’aria.</a:t>
            </a:r>
          </a:p>
          <a:p>
            <a:r>
              <a:rPr lang="it-IT" sz="1600" b="1" dirty="0"/>
              <a:t>Si innesca un feedback positivo</a:t>
            </a:r>
          </a:p>
          <a:p>
            <a:r>
              <a:rPr lang="it-IT" sz="1400" b="1" i="1" dirty="0"/>
              <a:t>The </a:t>
            </a:r>
            <a:r>
              <a:rPr lang="it-IT" sz="1400" b="1" i="1" dirty="0" err="1"/>
              <a:t>aerobic</a:t>
            </a:r>
            <a:r>
              <a:rPr lang="it-IT" sz="1400" b="1" i="1" dirty="0"/>
              <a:t> </a:t>
            </a:r>
            <a:r>
              <a:rPr lang="it-IT" sz="1400" b="1" i="1" dirty="0" err="1"/>
              <a:t>reactions</a:t>
            </a:r>
            <a:r>
              <a:rPr lang="it-IT" sz="1400" b="1" i="1" dirty="0"/>
              <a:t> </a:t>
            </a:r>
            <a:r>
              <a:rPr lang="it-IT" sz="1400" b="1" i="1" dirty="0" err="1"/>
              <a:t>into</a:t>
            </a:r>
            <a:r>
              <a:rPr lang="it-IT" sz="1400" b="1" i="1" dirty="0"/>
              <a:t> the </a:t>
            </a:r>
            <a:r>
              <a:rPr lang="it-IT" sz="1400" b="1" i="1" dirty="0" err="1"/>
              <a:t>organic</a:t>
            </a:r>
            <a:r>
              <a:rPr lang="it-IT" sz="1400" b="1" i="1" dirty="0"/>
              <a:t> </a:t>
            </a:r>
            <a:r>
              <a:rPr lang="it-IT" sz="1400" b="1" i="1" dirty="0" err="1"/>
              <a:t>waste</a:t>
            </a:r>
            <a:r>
              <a:rPr lang="it-IT" sz="1400" b="1" i="1" dirty="0"/>
              <a:t> </a:t>
            </a:r>
            <a:r>
              <a:rPr lang="it-IT" sz="1400" b="1" i="1" dirty="0" err="1"/>
              <a:t>heats</a:t>
            </a:r>
            <a:r>
              <a:rPr lang="it-IT" sz="1400" b="1" i="1" dirty="0"/>
              <a:t> the air. Positive feedback </a:t>
            </a:r>
            <a:r>
              <a:rPr lang="it-IT" sz="1400" b="1" i="1" dirty="0" err="1"/>
              <a:t>starts</a:t>
            </a:r>
            <a:r>
              <a:rPr lang="it-IT" sz="1400" i="1" dirty="0"/>
              <a:t>:</a:t>
            </a:r>
          </a:p>
        </p:txBody>
      </p:sp>
      <p:sp>
        <p:nvSpPr>
          <p:cNvPr id="23" name="Freccia in su 22"/>
          <p:cNvSpPr/>
          <p:nvPr/>
        </p:nvSpPr>
        <p:spPr>
          <a:xfrm rot="-10800000">
            <a:off x="6687388" y="4475029"/>
            <a:ext cx="158428" cy="4320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su 25"/>
          <p:cNvSpPr/>
          <p:nvPr/>
        </p:nvSpPr>
        <p:spPr>
          <a:xfrm>
            <a:off x="6735325" y="3394647"/>
            <a:ext cx="82411" cy="43204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6864815" y="3160110"/>
            <a:ext cx="138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Flusso d’aria</a:t>
            </a:r>
          </a:p>
          <a:p>
            <a:r>
              <a:rPr lang="it-IT" sz="1400" dirty="0"/>
              <a:t>Calore</a:t>
            </a:r>
          </a:p>
          <a:p>
            <a:r>
              <a:rPr lang="it-IT" sz="1400" i="1" dirty="0"/>
              <a:t>Air flow</a:t>
            </a:r>
          </a:p>
          <a:p>
            <a:r>
              <a:rPr lang="it-IT" sz="1400" i="1" dirty="0" err="1"/>
              <a:t>Heat</a:t>
            </a:r>
            <a:endParaRPr lang="it-IT" sz="1400" i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845817" y="4204175"/>
            <a:ext cx="1252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Peso</a:t>
            </a:r>
          </a:p>
          <a:p>
            <a:r>
              <a:rPr lang="it-IT" sz="1400" dirty="0"/>
              <a:t>Volum</a:t>
            </a:r>
            <a:r>
              <a:rPr lang="it-IT" dirty="0"/>
              <a:t>e </a:t>
            </a:r>
            <a:r>
              <a:rPr lang="it-IT" sz="1400" i="1" dirty="0" err="1"/>
              <a:t>Weight</a:t>
            </a:r>
            <a:endParaRPr lang="it-IT" sz="1400" i="1" dirty="0"/>
          </a:p>
          <a:p>
            <a:r>
              <a:rPr lang="it-IT" sz="1400" i="1" dirty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21058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AC9829-557E-49FD-B850-A19864BA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15C-4DC3-40FA-9AE7-814563EE29DF}" type="slidenum">
              <a:rPr lang="it-IT" smtClean="0"/>
              <a:pPr/>
              <a:t>4</a:t>
            </a:fld>
            <a:endParaRPr lang="it-IT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afico 4">
                <a:extLst>
                  <a:ext uri="{FF2B5EF4-FFF2-40B4-BE49-F238E27FC236}">
                    <a16:creationId xmlns:a16="http://schemas.microsoft.com/office/drawing/2014/main" id="{B451B96C-E250-47A3-9B6F-A9AEB639D6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01917767"/>
                  </p:ext>
                </p:extLst>
              </p:nvPr>
            </p:nvGraphicFramePr>
            <p:xfrm>
              <a:off x="659344" y="1484784"/>
              <a:ext cx="7825312" cy="46951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Grafico 4">
                <a:extLst>
                  <a:ext uri="{FF2B5EF4-FFF2-40B4-BE49-F238E27FC236}">
                    <a16:creationId xmlns:a16="http://schemas.microsoft.com/office/drawing/2014/main" id="{B451B96C-E250-47A3-9B6F-A9AEB639D6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344" y="1484784"/>
                <a:ext cx="7825312" cy="4695187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E41B5D2C-11A7-4065-B235-4742C7A7A8EF}"/>
              </a:ext>
            </a:extLst>
          </p:cNvPr>
          <p:cNvSpPr/>
          <p:nvPr/>
        </p:nvSpPr>
        <p:spPr>
          <a:xfrm>
            <a:off x="-44004" y="-1390"/>
            <a:ext cx="9188004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C:\Users\Amministrativo\Desktop\ACQ-SUMUS-logo.png">
            <a:extLst>
              <a:ext uri="{FF2B5EF4-FFF2-40B4-BE49-F238E27FC236}">
                <a16:creationId xmlns:a16="http://schemas.microsoft.com/office/drawing/2014/main" id="{6B0D0090-A7D6-4F7A-860A-E8DE7B73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83" y="-4364"/>
            <a:ext cx="213861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mministrativo\Desktop\SUMUS-logo.png">
            <a:extLst>
              <a:ext uri="{FF2B5EF4-FFF2-40B4-BE49-F238E27FC236}">
                <a16:creationId xmlns:a16="http://schemas.microsoft.com/office/drawing/2014/main" id="{EA561C8E-1998-413E-A943-D3B8E34D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39" y="34318"/>
            <a:ext cx="129908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0A45BB7-E3E7-40EC-A310-AA552471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4" y="-3716"/>
            <a:ext cx="4998976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dirty="0">
                <a:solidFill>
                  <a:srgbClr val="333300"/>
                </a:solidFill>
                <a:latin typeface="Arial Rounded MT Light" panose="02000403040000020004" pitchFamily="2" charset="0"/>
              </a:rPr>
              <a:t>SUMUS a Salerno</a:t>
            </a:r>
          </a:p>
          <a:p>
            <a:pPr algn="ctr">
              <a:spcBef>
                <a:spcPts val="600"/>
              </a:spcBef>
            </a:pPr>
            <a:r>
              <a:rPr lang="it-IT" sz="2800" dirty="0">
                <a:solidFill>
                  <a:srgbClr val="333300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Risultati</a:t>
            </a:r>
            <a:r>
              <a:rPr lang="it-IT" sz="2800" dirty="0">
                <a:solidFill>
                  <a:srgbClr val="333300"/>
                </a:solidFill>
                <a:latin typeface="Arial Rounded MT Light" panose="02000403040000020004" pitchFamily="2" charset="0"/>
              </a:rPr>
              <a:t> pesate</a:t>
            </a:r>
          </a:p>
        </p:txBody>
      </p:sp>
    </p:spTree>
    <p:extLst>
      <p:ext uri="{BB962C8B-B14F-4D97-AF65-F5344CB8AC3E}">
        <p14:creationId xmlns:p14="http://schemas.microsoft.com/office/powerpoint/2010/main" val="1758522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5BF62A-82CD-45A5-85E8-40370C1A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15C-4DC3-40FA-9AE7-814563EE29DF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AEF2899-CE4E-4BA8-9317-14F609ABE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579668"/>
              </p:ext>
            </p:extLst>
          </p:nvPr>
        </p:nvGraphicFramePr>
        <p:xfrm>
          <a:off x="765918" y="1268760"/>
          <a:ext cx="7920882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64D02680-E81D-406D-8733-AEEECD437F7B}"/>
              </a:ext>
            </a:extLst>
          </p:cNvPr>
          <p:cNvSpPr/>
          <p:nvPr/>
        </p:nvSpPr>
        <p:spPr>
          <a:xfrm>
            <a:off x="-26386" y="-1390"/>
            <a:ext cx="9188004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Amministrativo\Desktop\ACQ-SUMUS-logo.png">
            <a:extLst>
              <a:ext uri="{FF2B5EF4-FFF2-40B4-BE49-F238E27FC236}">
                <a16:creationId xmlns:a16="http://schemas.microsoft.com/office/drawing/2014/main" id="{BF01C6A7-1C82-4968-A700-42BA870F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83" y="-4364"/>
            <a:ext cx="213861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mministrativo\Desktop\SUMUS-logo.png">
            <a:extLst>
              <a:ext uri="{FF2B5EF4-FFF2-40B4-BE49-F238E27FC236}">
                <a16:creationId xmlns:a16="http://schemas.microsoft.com/office/drawing/2014/main" id="{CE46E73F-D469-44AA-9052-22160845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57" y="34318"/>
            <a:ext cx="129908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CB99B06-CDDC-4C95-A7D5-18FE8C7AA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2" y="-3716"/>
            <a:ext cx="4998976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dirty="0">
                <a:solidFill>
                  <a:srgbClr val="333300"/>
                </a:solidFill>
                <a:latin typeface="Arial Rounded MT Light" panose="02000403040000020004" pitchFamily="2" charset="0"/>
              </a:rPr>
              <a:t>SUMUS a Salerno</a:t>
            </a:r>
          </a:p>
          <a:p>
            <a:pPr algn="ctr">
              <a:spcBef>
                <a:spcPts val="600"/>
              </a:spcBef>
            </a:pPr>
            <a:r>
              <a:rPr lang="it-IT" sz="2800" dirty="0">
                <a:solidFill>
                  <a:srgbClr val="333300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Risultati</a:t>
            </a:r>
            <a:r>
              <a:rPr lang="it-IT" sz="2800" dirty="0">
                <a:solidFill>
                  <a:srgbClr val="333300"/>
                </a:solidFill>
                <a:latin typeface="Arial Rounded MT Light" panose="02000403040000020004" pitchFamily="2" charset="0"/>
              </a:rPr>
              <a:t> pesate</a:t>
            </a:r>
          </a:p>
        </p:txBody>
      </p:sp>
    </p:spTree>
    <p:extLst>
      <p:ext uri="{BB962C8B-B14F-4D97-AF65-F5344CB8AC3E}">
        <p14:creationId xmlns:p14="http://schemas.microsoft.com/office/powerpoint/2010/main" val="3075136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A17236-D57D-4C69-8D09-73CD239A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15C-4DC3-40FA-9AE7-814563EE29DF}" type="slidenum">
              <a:rPr lang="it-IT" smtClean="0"/>
              <a:pPr/>
              <a:t>6</a:t>
            </a:fld>
            <a:endParaRPr lang="it-IT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afico 4">
                <a:extLst>
                  <a:ext uri="{FF2B5EF4-FFF2-40B4-BE49-F238E27FC236}">
                    <a16:creationId xmlns:a16="http://schemas.microsoft.com/office/drawing/2014/main" id="{489944A3-7CEC-45B2-B72F-0726440FD60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40980307"/>
                  </p:ext>
                </p:extLst>
              </p:nvPr>
            </p:nvGraphicFramePr>
            <p:xfrm>
              <a:off x="971599" y="1525652"/>
              <a:ext cx="7337831" cy="44956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Grafico 4">
                <a:extLst>
                  <a:ext uri="{FF2B5EF4-FFF2-40B4-BE49-F238E27FC236}">
                    <a16:creationId xmlns:a16="http://schemas.microsoft.com/office/drawing/2014/main" id="{489944A3-7CEC-45B2-B72F-0726440FD6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599" y="1525652"/>
                <a:ext cx="7337831" cy="449563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5E61161D-097E-49F0-875A-B0913B037C58}"/>
              </a:ext>
            </a:extLst>
          </p:cNvPr>
          <p:cNvSpPr/>
          <p:nvPr/>
        </p:nvSpPr>
        <p:spPr>
          <a:xfrm>
            <a:off x="-26386" y="-1390"/>
            <a:ext cx="9188004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Amministrativo\Desktop\ACQ-SUMUS-logo.png">
            <a:extLst>
              <a:ext uri="{FF2B5EF4-FFF2-40B4-BE49-F238E27FC236}">
                <a16:creationId xmlns:a16="http://schemas.microsoft.com/office/drawing/2014/main" id="{D98F8B5F-5209-41E4-970C-81C8C6FA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83" y="-4364"/>
            <a:ext cx="213861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mministrativo\Desktop\SUMUS-logo.png">
            <a:extLst>
              <a:ext uri="{FF2B5EF4-FFF2-40B4-BE49-F238E27FC236}">
                <a16:creationId xmlns:a16="http://schemas.microsoft.com/office/drawing/2014/main" id="{167931FC-DD1A-45AD-B7BE-031F1CEC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57" y="34318"/>
            <a:ext cx="129908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2B26C81E-8327-4E3B-81B2-4D54B665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2" y="-3716"/>
            <a:ext cx="4998976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dirty="0">
                <a:solidFill>
                  <a:srgbClr val="333300"/>
                </a:solidFill>
                <a:latin typeface="Arial Rounded MT Light" panose="02000403040000020004" pitchFamily="2" charset="0"/>
              </a:rPr>
              <a:t>SUMUS a Salerno</a:t>
            </a:r>
          </a:p>
          <a:p>
            <a:pPr algn="ctr">
              <a:spcBef>
                <a:spcPts val="600"/>
              </a:spcBef>
            </a:pPr>
            <a:r>
              <a:rPr lang="it-IT" sz="2800" dirty="0">
                <a:solidFill>
                  <a:srgbClr val="333300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Risultati</a:t>
            </a:r>
            <a:r>
              <a:rPr lang="it-IT" sz="2800" dirty="0">
                <a:solidFill>
                  <a:srgbClr val="333300"/>
                </a:solidFill>
                <a:latin typeface="Arial Rounded MT Light" panose="02000403040000020004" pitchFamily="2" charset="0"/>
              </a:rPr>
              <a:t> sacchetto</a:t>
            </a:r>
          </a:p>
        </p:txBody>
      </p:sp>
    </p:spTree>
    <p:extLst>
      <p:ext uri="{BB962C8B-B14F-4D97-AF65-F5344CB8AC3E}">
        <p14:creationId xmlns:p14="http://schemas.microsoft.com/office/powerpoint/2010/main" val="3104113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F110-326E-421E-A123-FA1F863793B3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23072"/>
            <a:ext cx="9144000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43876" y="180525"/>
            <a:ext cx="52670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SUMUS e l’economia circolare per l’organico</a:t>
            </a:r>
          </a:p>
        </p:txBody>
      </p:sp>
      <p:pic>
        <p:nvPicPr>
          <p:cNvPr id="7" name="Picture 2" descr="C:\Users\Amministrativo\Desktop\ACQ-SUMU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83" y="10962"/>
            <a:ext cx="213861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mministrativo\Desktop\SUMU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39" y="49644"/>
            <a:ext cx="129908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6"/>
          <p:cNvCxnSpPr>
            <a:cxnSpLocks/>
          </p:cNvCxnSpPr>
          <p:nvPr/>
        </p:nvCxnSpPr>
        <p:spPr>
          <a:xfrm>
            <a:off x="6732240" y="-27384"/>
            <a:ext cx="0" cy="864096"/>
          </a:xfrm>
          <a:prstGeom prst="line">
            <a:avLst/>
          </a:prstGeom>
          <a:ln>
            <a:solidFill>
              <a:srgbClr val="1A5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4DF07F41-FD11-4302-AC08-5FB9F06437AC}"/>
              </a:ext>
            </a:extLst>
          </p:cNvPr>
          <p:cNvGraphicFramePr/>
          <p:nvPr>
            <p:extLst/>
          </p:nvPr>
        </p:nvGraphicFramePr>
        <p:xfrm>
          <a:off x="-2052736" y="1102764"/>
          <a:ext cx="12601400" cy="542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070323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F110-326E-421E-A123-FA1F863793B3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Rettangolo 4">
            <a:extLst/>
          </p:cNvPr>
          <p:cNvSpPr/>
          <p:nvPr/>
        </p:nvSpPr>
        <p:spPr>
          <a:xfrm>
            <a:off x="0" y="0"/>
            <a:ext cx="9144000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>
            <a:extLst/>
          </p:cNvPr>
          <p:cNvSpPr txBox="1">
            <a:spLocks/>
          </p:cNvSpPr>
          <p:nvPr/>
        </p:nvSpPr>
        <p:spPr>
          <a:xfrm>
            <a:off x="251520" y="144852"/>
            <a:ext cx="54082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Risultati con Sumus</a:t>
            </a:r>
          </a:p>
        </p:txBody>
      </p:sp>
      <p:pic>
        <p:nvPicPr>
          <p:cNvPr id="7" name="Picture 2" descr="C:\Users\Amministrativo\Desktop\ACQ-SUMUS-logo.png">
            <a:extLst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2" y="10962"/>
            <a:ext cx="213861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mministrativo\Desktop\SUMUS-logo.png">
            <a:extLst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39" y="49644"/>
            <a:ext cx="129908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6">
            <a:extLst/>
          </p:cNvPr>
          <p:cNvCxnSpPr>
            <a:cxnSpLocks/>
          </p:cNvCxnSpPr>
          <p:nvPr/>
        </p:nvCxnSpPr>
        <p:spPr>
          <a:xfrm>
            <a:off x="6957096" y="0"/>
            <a:ext cx="0" cy="864096"/>
          </a:xfrm>
          <a:prstGeom prst="line">
            <a:avLst/>
          </a:prstGeom>
          <a:ln>
            <a:solidFill>
              <a:srgbClr val="1A5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095328" y="1961456"/>
            <a:ext cx="6048672" cy="489654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ttangolo 9"/>
          <p:cNvSpPr/>
          <p:nvPr/>
        </p:nvSpPr>
        <p:spPr>
          <a:xfrm>
            <a:off x="0" y="1017288"/>
            <a:ext cx="5604946" cy="457488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asellaDiTesto 12"/>
          <p:cNvSpPr txBox="1"/>
          <p:nvPr/>
        </p:nvSpPr>
        <p:spPr>
          <a:xfrm>
            <a:off x="133051" y="1018962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FF00"/>
                </a:solidFill>
                <a:latin typeface="Arial Rounded MT Pro Light" panose="020F0302020102020204" pitchFamily="34" charset="0"/>
              </a:rPr>
              <a:t>Da così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308304" y="2708920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FF00"/>
                </a:solidFill>
                <a:latin typeface="Arial Rounded MT Pro Light" panose="020F0302020102020204" pitchFamily="34" charset="0"/>
              </a:rPr>
              <a:t>a così</a:t>
            </a:r>
          </a:p>
        </p:txBody>
      </p:sp>
    </p:spTree>
    <p:extLst>
      <p:ext uri="{BB962C8B-B14F-4D97-AF65-F5344CB8AC3E}">
        <p14:creationId xmlns:p14="http://schemas.microsoft.com/office/powerpoint/2010/main" val="237182679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F110-326E-421E-A123-FA1F863793B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67544" y="1556792"/>
            <a:ext cx="8208912" cy="3600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400" b="1" dirty="0">
                <a:solidFill>
                  <a:srgbClr val="1A583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Sumus Italia Srl</a:t>
            </a:r>
          </a:p>
          <a:p>
            <a:pPr marL="0" indent="0" algn="ctr">
              <a:buFont typeface="Arial" pitchFamily="34" charset="0"/>
              <a:buNone/>
            </a:pPr>
            <a:endParaRPr lang="it-IT" sz="1800" b="1" dirty="0">
              <a:solidFill>
                <a:srgbClr val="1A5833"/>
              </a:solidFill>
              <a:latin typeface="Arial Rounded MT Light" charset="0"/>
              <a:ea typeface="Arial Rounded MT Light" charset="0"/>
              <a:cs typeface="Arial Rounded MT Light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it-IT" sz="1600" b="1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Sede legale: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Via </a:t>
            </a:r>
            <a:r>
              <a:rPr lang="it-IT" sz="1600" dirty="0" err="1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Prampolini</a:t>
            </a: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 55 - 41124 Modena</a:t>
            </a:r>
            <a:endParaRPr lang="it-IT" sz="1600" i="1" u="sng" dirty="0">
              <a:solidFill>
                <a:srgbClr val="1A5833"/>
              </a:solidFill>
              <a:latin typeface="Arial Rounded MT Light" charset="0"/>
              <a:ea typeface="Arial Rounded MT Light" charset="0"/>
              <a:cs typeface="Arial Rounded MT Light" charset="0"/>
            </a:endParaRPr>
          </a:p>
          <a:p>
            <a:pPr marL="0" indent="0" algn="ctr">
              <a:buFont typeface="Arial" pitchFamily="34" charset="0"/>
              <a:buNone/>
            </a:pPr>
            <a:endParaRPr lang="it-IT" sz="1600" b="1" dirty="0">
              <a:solidFill>
                <a:srgbClr val="1A5833"/>
              </a:solidFill>
              <a:latin typeface="Arial Rounded MT Light" charset="0"/>
              <a:ea typeface="Arial Rounded MT Light" charset="0"/>
              <a:cs typeface="Arial Rounded MT Light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it-IT" sz="1600" b="1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Sede operativa: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P.le Arduino 11 - 20149 Milano</a:t>
            </a:r>
          </a:p>
          <a:p>
            <a:pPr marL="0" indent="0" algn="ctr">
              <a:buNone/>
            </a:pPr>
            <a:endParaRPr lang="it-IT" sz="1600" dirty="0">
              <a:solidFill>
                <a:srgbClr val="1A5833"/>
              </a:solidFill>
              <a:latin typeface="Arial Rounded MT Light" charset="0"/>
              <a:ea typeface="Arial Rounded MT Light" charset="0"/>
              <a:cs typeface="Arial Rounded MT Light" charset="0"/>
            </a:endParaRPr>
          </a:p>
          <a:p>
            <a:pPr marL="0" indent="0" algn="ctr">
              <a:buNone/>
            </a:pPr>
            <a:r>
              <a:rPr lang="it-IT" sz="1600" dirty="0">
                <a:solidFill>
                  <a:srgbClr val="1A583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Tel. </a:t>
            </a: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+39 02 48714341 </a:t>
            </a:r>
            <a:r>
              <a:rPr lang="it-IT" sz="1600" dirty="0">
                <a:solidFill>
                  <a:srgbClr val="1A583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Fax</a:t>
            </a: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 +39 02 48752412</a:t>
            </a:r>
          </a:p>
          <a:p>
            <a:pPr marL="0" indent="0" algn="ctr">
              <a:buNone/>
            </a:pPr>
            <a:endParaRPr lang="it-IT" sz="1600" dirty="0">
              <a:solidFill>
                <a:srgbClr val="1A5833"/>
              </a:solidFill>
              <a:latin typeface="Arial Rounded MT Light" charset="0"/>
              <a:ea typeface="Arial Rounded MT Light" charset="0"/>
              <a:cs typeface="Arial Rounded MT Light" charset="0"/>
              <a:hlinkClick r:id="" action="ppaction://noaction"/>
            </a:endParaRPr>
          </a:p>
          <a:p>
            <a:pPr marL="0" indent="0" algn="ctr">
              <a:buNone/>
            </a:pP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  <a:hlinkClick r:id="" action="ppaction://noaction"/>
              </a:rPr>
              <a:t>www.sumusitalia.it</a:t>
            </a: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  </a:t>
            </a: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  <a:hlinkClick r:id="rId2"/>
              </a:rPr>
              <a:t>info@sumusitalia.it</a:t>
            </a:r>
            <a:endParaRPr lang="it-IT" sz="1600" dirty="0">
              <a:solidFill>
                <a:srgbClr val="1A5833"/>
              </a:solidFill>
              <a:latin typeface="Arial Rounded MT Light" charset="0"/>
              <a:ea typeface="Arial Rounded MT Light" charset="0"/>
              <a:cs typeface="Arial Rounded MT Light" charset="0"/>
            </a:endParaRPr>
          </a:p>
          <a:p>
            <a:pPr marL="0" indent="0" algn="ctr">
              <a:buNone/>
            </a:pPr>
            <a:r>
              <a:rPr lang="it-IT" sz="1600" dirty="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9144000" cy="1018962"/>
          </a:xfrm>
          <a:prstGeom prst="rect">
            <a:avLst/>
          </a:prstGeom>
          <a:solidFill>
            <a:srgbClr val="F4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itolo 1"/>
          <p:cNvSpPr txBox="1">
            <a:spLocks/>
          </p:cNvSpPr>
          <p:nvPr/>
        </p:nvSpPr>
        <p:spPr>
          <a:xfrm>
            <a:off x="214365" y="358230"/>
            <a:ext cx="491501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>
                <a:solidFill>
                  <a:srgbClr val="1A5833"/>
                </a:solidFill>
                <a:latin typeface="Arial Rounded MT Light" charset="0"/>
                <a:ea typeface="Arial Rounded MT Light" charset="0"/>
                <a:cs typeface="Arial Rounded MT Light" charset="0"/>
              </a:rPr>
              <a:t>Contatti</a:t>
            </a:r>
            <a:endParaRPr lang="it-IT" sz="3300" dirty="0">
              <a:solidFill>
                <a:srgbClr val="1A5833"/>
              </a:solidFill>
              <a:latin typeface="Arial Rounded MT Light" charset="0"/>
              <a:ea typeface="Arial Rounded MT Light" charset="0"/>
              <a:cs typeface="Arial Rounded MT Light" charset="0"/>
            </a:endParaRPr>
          </a:p>
        </p:txBody>
      </p:sp>
      <p:pic>
        <p:nvPicPr>
          <p:cNvPr id="30" name="Picture 2" descr="C:\Users\Amministrativo\Desktop\ACQ-SUMU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83" y="10962"/>
            <a:ext cx="213861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mministrativo\Desktop\SUMU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39" y="49644"/>
            <a:ext cx="129908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ttore 1 31"/>
          <p:cNvCxnSpPr>
            <a:cxnSpLocks/>
          </p:cNvCxnSpPr>
          <p:nvPr/>
        </p:nvCxnSpPr>
        <p:spPr>
          <a:xfrm>
            <a:off x="6732240" y="-27384"/>
            <a:ext cx="0" cy="864096"/>
          </a:xfrm>
          <a:prstGeom prst="line">
            <a:avLst/>
          </a:prstGeom>
          <a:ln>
            <a:solidFill>
              <a:srgbClr val="1A5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50904"/>
            <a:ext cx="7886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6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343</Words>
  <Application>Microsoft Office PowerPoint</Application>
  <PresentationFormat>Presentazione su schermo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SimSun</vt:lpstr>
      <vt:lpstr>Arial</vt:lpstr>
      <vt:lpstr>Arial Rounded MT Bold</vt:lpstr>
      <vt:lpstr>Arial Rounded MT Light</vt:lpstr>
      <vt:lpstr>Arial Rounded MT Pro Light</vt:lpstr>
      <vt:lpstr>Calibri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Renato Fancello</cp:lastModifiedBy>
  <cp:revision>357</cp:revision>
  <dcterms:created xsi:type="dcterms:W3CDTF">2009-09-14T08:53:26Z</dcterms:created>
  <dcterms:modified xsi:type="dcterms:W3CDTF">2018-03-21T10:18:35Z</dcterms:modified>
</cp:coreProperties>
</file>